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1"/>
    <p:restoredTop sz="95707"/>
  </p:normalViewPr>
  <p:slideViewPr>
    <p:cSldViewPr snapToGrid="0">
      <p:cViewPr varScale="1">
        <p:scale>
          <a:sx n="109" d="100"/>
          <a:sy n="10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DEDD4-2C78-554A-AEF5-E26038B7904F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D5457-4DAD-004C-BBBC-61324B6F2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2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for Everyone – Grammar of Graphics Extra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DF96-9C47-D1ED-AEDB-B47FB74B96C3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Look at faceting</a:t>
            </a:r>
          </a:p>
          <a:p>
            <a:r>
              <a:rPr lang="en-US" sz="3200" dirty="0"/>
              <a:t>Practice using </a:t>
            </a:r>
            <a:r>
              <a:rPr lang="en-US" sz="3200" dirty="0" err="1"/>
              <a:t>ggplot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10FE-8D43-7F43-9C57-9A5107E5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1F3-1940-8095-EC50-6A5E01802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Faceting is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ggplot2</a:t>
            </a:r>
            <a:r>
              <a:rPr lang="en-US" sz="2400" dirty="0"/>
              <a:t> parlance for </a:t>
            </a:r>
            <a:r>
              <a:rPr lang="en-US" sz="2400" b="1" dirty="0"/>
              <a:t>small multiples</a:t>
            </a:r>
          </a:p>
          <a:p>
            <a:r>
              <a:rPr lang="en-US" sz="2400" dirty="0"/>
              <a:t>The idea is to create separate graphs for subsets of data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ggplot2</a:t>
            </a:r>
            <a:r>
              <a:rPr lang="en-US" sz="2400" dirty="0"/>
              <a:t> offers two functions for creating small multiples: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facet_wrap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/>
              <a:t>: define subsets as the levels of a single grouping variable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facet_grid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/>
              <a:t>: define subsets as the crossing of two grouping variables</a:t>
            </a:r>
          </a:p>
          <a:p>
            <a:r>
              <a:rPr lang="en-US" sz="2400" dirty="0"/>
              <a:t>Facilitates comparison among plots, not just of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geoms</a:t>
            </a:r>
            <a:r>
              <a:rPr lang="en-US" sz="2400" dirty="0"/>
              <a:t> within a plot</a:t>
            </a:r>
          </a:p>
        </p:txBody>
      </p:sp>
    </p:spTree>
    <p:extLst>
      <p:ext uri="{BB962C8B-B14F-4D97-AF65-F5344CB8AC3E}">
        <p14:creationId xmlns:p14="http://schemas.microsoft.com/office/powerpoint/2010/main" val="351396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10FE-8D43-7F43-9C57-9A5107E5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1F3-1940-8095-EC50-6A5E01802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Example: what is the trend in housing prices in each state?</a:t>
            </a:r>
          </a:p>
        </p:txBody>
      </p:sp>
      <p:pic>
        <p:nvPicPr>
          <p:cNvPr id="5" name="Picture 4" descr="A graph with colorful lines&#10;&#10;Description automatically generated">
            <a:extLst>
              <a:ext uri="{FF2B5EF4-FFF2-40B4-BE49-F238E27FC236}">
                <a16:creationId xmlns:a16="http://schemas.microsoft.com/office/drawing/2014/main" id="{4A1B0FC3-FE41-32D4-9198-132B5FD8F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201" y="1578983"/>
            <a:ext cx="7147334" cy="50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10FE-8D43-7F43-9C57-9A5107E5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1F3-1940-8095-EC50-6A5E01802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Example: what is the trend in housing prices in each state?</a:t>
            </a:r>
          </a:p>
        </p:txBody>
      </p:sp>
      <p:pic>
        <p:nvPicPr>
          <p:cNvPr id="5" name="Picture 4" descr="A graph with colorful lines&#10;&#10;Description automatically generated">
            <a:extLst>
              <a:ext uri="{FF2B5EF4-FFF2-40B4-BE49-F238E27FC236}">
                <a16:creationId xmlns:a16="http://schemas.microsoft.com/office/drawing/2014/main" id="{4A1B0FC3-FE41-32D4-9198-132B5FD8F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201" y="1578983"/>
            <a:ext cx="7147334" cy="507033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419430-8230-C673-ADD4-557F9EBF31AD}"/>
              </a:ext>
            </a:extLst>
          </p:cNvPr>
          <p:cNvSpPr/>
          <p:nvPr/>
        </p:nvSpPr>
        <p:spPr>
          <a:xfrm>
            <a:off x="5064369" y="4114148"/>
            <a:ext cx="5556738" cy="78544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Yikes that’s impossible to read…</a:t>
            </a:r>
          </a:p>
        </p:txBody>
      </p:sp>
    </p:spTree>
    <p:extLst>
      <p:ext uri="{BB962C8B-B14F-4D97-AF65-F5344CB8AC3E}">
        <p14:creationId xmlns:p14="http://schemas.microsoft.com/office/powerpoint/2010/main" val="52066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10FE-8D43-7F43-9C57-9A5107E5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1F3-1940-8095-EC50-6A5E01802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46185"/>
            <a:ext cx="7315200" cy="5738563"/>
          </a:xfrm>
        </p:spPr>
        <p:txBody>
          <a:bodyPr anchor="t">
            <a:normAutofit/>
          </a:bodyPr>
          <a:lstStyle/>
          <a:p>
            <a:r>
              <a:rPr lang="en-US" sz="2400" dirty="0"/>
              <a:t>Example: what is the trend in housing prices in each state?</a:t>
            </a:r>
          </a:p>
        </p:txBody>
      </p:sp>
      <p:pic>
        <p:nvPicPr>
          <p:cNvPr id="7" name="Picture 6" descr="A close-up of a text&#10;&#10;Description automatically generated">
            <a:extLst>
              <a:ext uri="{FF2B5EF4-FFF2-40B4-BE49-F238E27FC236}">
                <a16:creationId xmlns:a16="http://schemas.microsoft.com/office/drawing/2014/main" id="{7D49DCA3-C50D-7FF5-C120-B4D33E4FF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068" y="1123837"/>
            <a:ext cx="4305300" cy="1104900"/>
          </a:xfrm>
          <a:prstGeom prst="rect">
            <a:avLst/>
          </a:prstGeom>
        </p:spPr>
      </p:pic>
      <p:pic>
        <p:nvPicPr>
          <p:cNvPr id="9" name="Picture 8" descr="A graph of different types of numbers&#10;&#10;Description automatically generated with medium confidence">
            <a:extLst>
              <a:ext uri="{FF2B5EF4-FFF2-40B4-BE49-F238E27FC236}">
                <a16:creationId xmlns:a16="http://schemas.microsoft.com/office/drawing/2014/main" id="{C389C8EE-3BA6-7BAD-E022-BDC42213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68" y="2183287"/>
            <a:ext cx="7772400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4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10FE-8D43-7F43-9C57-9A5107E5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1F3-1940-8095-EC50-6A5E01802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20615"/>
            <a:ext cx="7315200" cy="5164133"/>
          </a:xfrm>
        </p:spPr>
        <p:txBody>
          <a:bodyPr anchor="t">
            <a:normAutofit/>
          </a:bodyPr>
          <a:lstStyle/>
          <a:p>
            <a:r>
              <a:rPr lang="en-US" sz="2400" dirty="0"/>
              <a:t>Download </a:t>
            </a:r>
            <a:r>
              <a:rPr lang="en-US" sz="2400" dirty="0" err="1"/>
              <a:t>ggplots</a:t>
            </a:r>
            <a:r>
              <a:rPr lang="en-US" sz="2400" dirty="0"/>
              <a:t> Lab from the Labs tab of the course website</a:t>
            </a:r>
          </a:p>
          <a:p>
            <a:r>
              <a:rPr lang="en-US" sz="2400" dirty="0"/>
              <a:t>Work through the lab with 1-2 other people</a:t>
            </a:r>
          </a:p>
          <a:p>
            <a:r>
              <a:rPr lang="en-US" sz="2400" dirty="0"/>
              <a:t>Let me know when you have questions </a:t>
            </a:r>
            <a:r>
              <a:rPr lang="en-US" sz="2400" dirty="0">
                <a:sym typeface="Wingdings" pitchFamily="2" charset="2"/>
              </a:rPr>
              <a:t>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794158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191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Consolas</vt:lpstr>
      <vt:lpstr>Corbel</vt:lpstr>
      <vt:lpstr>Wingdings 2</vt:lpstr>
      <vt:lpstr>Frame</vt:lpstr>
      <vt:lpstr>Data Science for Everyone – Grammar of Graphics Extra Stuff</vt:lpstr>
      <vt:lpstr>Plan for Today</vt:lpstr>
      <vt:lpstr>Faceting</vt:lpstr>
      <vt:lpstr>Faceting</vt:lpstr>
      <vt:lpstr>Faceting</vt:lpstr>
      <vt:lpstr>Faceting</vt:lpstr>
      <vt:lpstr>Try it out!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</cp:lastModifiedBy>
  <cp:revision>21</cp:revision>
  <dcterms:created xsi:type="dcterms:W3CDTF">2023-08-03T18:49:17Z</dcterms:created>
  <dcterms:modified xsi:type="dcterms:W3CDTF">2023-09-28T16:29:43Z</dcterms:modified>
</cp:coreProperties>
</file>