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3"/>
  </p:notesMasterIdLst>
  <p:sldIdLst>
    <p:sldId id="282" r:id="rId2"/>
    <p:sldId id="257" r:id="rId3"/>
    <p:sldId id="283" r:id="rId4"/>
    <p:sldId id="286" r:id="rId5"/>
    <p:sldId id="287" r:id="rId6"/>
    <p:sldId id="288" r:id="rId7"/>
    <p:sldId id="291" r:id="rId8"/>
    <p:sldId id="292" r:id="rId9"/>
    <p:sldId id="293" r:id="rId10"/>
    <p:sldId id="29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/>
    <p:restoredTop sz="89110"/>
  </p:normalViewPr>
  <p:slideViewPr>
    <p:cSldViewPr snapToGrid="0" snapToObjects="1">
      <p:cViewPr varScale="1">
        <p:scale>
          <a:sx n="96" d="100"/>
          <a:sy n="96" d="100"/>
        </p:scale>
        <p:origin x="1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Data Wrangling – Joins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4FB6-0F5A-C6DD-D165-76B9BA56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D0355A-49C7-AC5E-FD69-4880E1E4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933" y="397565"/>
            <a:ext cx="8610147" cy="5587183"/>
          </a:xfrm>
        </p:spPr>
        <p:txBody>
          <a:bodyPr anchor="t">
            <a:normAutofit/>
          </a:bodyPr>
          <a:lstStyle/>
          <a:p>
            <a:r>
              <a:rPr lang="en-US" sz="2800" dirty="0"/>
              <a:t>What uniquely links one row in student-classes to one row in classes?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DB66D9-D196-4FA3-C90F-CEE899EF4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236" y="1321076"/>
            <a:ext cx="4158897" cy="272746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9719F9-FF16-0EAB-66B6-CEF109ADA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236" y="4235173"/>
            <a:ext cx="4407501" cy="2603501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7F80BC0F-17FF-4C06-FCE4-61EB271E523A}"/>
              </a:ext>
            </a:extLst>
          </p:cNvPr>
          <p:cNvSpPr/>
          <p:nvPr/>
        </p:nvSpPr>
        <p:spPr>
          <a:xfrm>
            <a:off x="3690732" y="1616765"/>
            <a:ext cx="1345094" cy="2431774"/>
          </a:xfrm>
          <a:prstGeom prst="frame">
            <a:avLst>
              <a:gd name="adj1" fmla="val 27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B90DD12-BAAD-6A47-29DA-5F2D8593F874}"/>
              </a:ext>
            </a:extLst>
          </p:cNvPr>
          <p:cNvSpPr/>
          <p:nvPr/>
        </p:nvSpPr>
        <p:spPr>
          <a:xfrm>
            <a:off x="5062330" y="1616765"/>
            <a:ext cx="1345094" cy="2431774"/>
          </a:xfrm>
          <a:prstGeom prst="frame">
            <a:avLst>
              <a:gd name="adj1" fmla="val 27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1B0949B1-EF49-F6DE-F929-04A6A49C22CC}"/>
              </a:ext>
            </a:extLst>
          </p:cNvPr>
          <p:cNvSpPr/>
          <p:nvPr/>
        </p:nvSpPr>
        <p:spPr>
          <a:xfrm>
            <a:off x="3743740" y="4513469"/>
            <a:ext cx="1345094" cy="2192131"/>
          </a:xfrm>
          <a:prstGeom prst="frame">
            <a:avLst>
              <a:gd name="adj1" fmla="val 27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B45AE31-D616-30CF-C910-6E6543271D92}"/>
              </a:ext>
            </a:extLst>
          </p:cNvPr>
          <p:cNvSpPr/>
          <p:nvPr/>
        </p:nvSpPr>
        <p:spPr>
          <a:xfrm>
            <a:off x="6531039" y="4513469"/>
            <a:ext cx="1345094" cy="2192131"/>
          </a:xfrm>
          <a:prstGeom prst="frame">
            <a:avLst>
              <a:gd name="adj1" fmla="val 27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817CC-EFCA-7F7C-2E6A-2DA80F1D3D48}"/>
              </a:ext>
            </a:extLst>
          </p:cNvPr>
          <p:cNvSpPr txBox="1"/>
          <p:nvPr/>
        </p:nvSpPr>
        <p:spPr>
          <a:xfrm>
            <a:off x="252919" y="386443"/>
            <a:ext cx="1168616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full_table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&lt;- student-classes %&gt;%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full_join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(classes, by =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c(“CRN”, “Time”)</a:t>
            </a:r>
          </a:p>
        </p:txBody>
      </p:sp>
    </p:spTree>
    <p:extLst>
      <p:ext uri="{BB962C8B-B14F-4D97-AF65-F5344CB8AC3E}">
        <p14:creationId xmlns:p14="http://schemas.microsoft.com/office/powerpoint/2010/main" val="95598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2AB6-D31C-24EC-78CB-5DB0AAE7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FC62-E374-06A0-D537-30354E307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Work with 1-2 other classmates on lab-</a:t>
            </a:r>
            <a:r>
              <a:rPr lang="en-US" sz="2800" dirty="0" err="1"/>
              <a:t>join.Rmd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96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Look more at keys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4FB6-0F5A-C6DD-D165-76B9BA56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D0355A-49C7-AC5E-FD69-4880E1E4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933" y="397565"/>
            <a:ext cx="8610147" cy="5587183"/>
          </a:xfrm>
        </p:spPr>
        <p:txBody>
          <a:bodyPr anchor="t">
            <a:normAutofit/>
          </a:bodyPr>
          <a:lstStyle/>
          <a:p>
            <a:r>
              <a:rPr lang="en-US" sz="2800" dirty="0"/>
              <a:t>What uniquely links one row in students to one row in hometowns? 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C334B47A-B68D-AD2D-328B-2B490F2B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89" y="1333029"/>
            <a:ext cx="5938555" cy="2292074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668D5EB2-7778-351F-679C-E2ED20DAC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289" y="3804089"/>
            <a:ext cx="6066265" cy="26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9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4FB6-0F5A-C6DD-D165-76B9BA56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D0355A-49C7-AC5E-FD69-4880E1E4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933" y="397565"/>
            <a:ext cx="8610147" cy="5587183"/>
          </a:xfrm>
        </p:spPr>
        <p:txBody>
          <a:bodyPr anchor="t">
            <a:normAutofit/>
          </a:bodyPr>
          <a:lstStyle/>
          <a:p>
            <a:r>
              <a:rPr lang="en-US" sz="2800" dirty="0"/>
              <a:t>What uniquely links one row in students to one row in hometowns? 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C334B47A-B68D-AD2D-328B-2B490F2B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89" y="1333029"/>
            <a:ext cx="5938555" cy="2292074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668D5EB2-7778-351F-679C-E2ED20DAC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289" y="3804089"/>
            <a:ext cx="6066265" cy="2656346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AC74A07D-E770-F5B7-D1E4-738291E1D7E7}"/>
              </a:ext>
            </a:extLst>
          </p:cNvPr>
          <p:cNvSpPr/>
          <p:nvPr/>
        </p:nvSpPr>
        <p:spPr>
          <a:xfrm>
            <a:off x="3586289" y="1616765"/>
            <a:ext cx="1489294" cy="2187324"/>
          </a:xfrm>
          <a:prstGeom prst="frame">
            <a:avLst>
              <a:gd name="adj1" fmla="val 27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8F47DBB5-DE01-A484-F6FC-D1FB26EDFC80}"/>
              </a:ext>
            </a:extLst>
          </p:cNvPr>
          <p:cNvSpPr/>
          <p:nvPr/>
        </p:nvSpPr>
        <p:spPr>
          <a:xfrm>
            <a:off x="6096000" y="4035267"/>
            <a:ext cx="1457739" cy="2425167"/>
          </a:xfrm>
          <a:prstGeom prst="frame">
            <a:avLst>
              <a:gd name="adj1" fmla="val 27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11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4FB6-0F5A-C6DD-D165-76B9BA56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D0355A-49C7-AC5E-FD69-4880E1E4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933" y="397565"/>
            <a:ext cx="8610147" cy="5587183"/>
          </a:xfrm>
        </p:spPr>
        <p:txBody>
          <a:bodyPr anchor="t">
            <a:normAutofit/>
          </a:bodyPr>
          <a:lstStyle/>
          <a:p>
            <a:r>
              <a:rPr lang="en-US" sz="2800" dirty="0"/>
              <a:t>What uniquely links one row in students to one row in hometowns? 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C334B47A-B68D-AD2D-328B-2B490F2B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89" y="1333029"/>
            <a:ext cx="5938555" cy="2292074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668D5EB2-7778-351F-679C-E2ED20DAC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289" y="3804089"/>
            <a:ext cx="6066265" cy="2656346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AC74A07D-E770-F5B7-D1E4-738291E1D7E7}"/>
              </a:ext>
            </a:extLst>
          </p:cNvPr>
          <p:cNvSpPr/>
          <p:nvPr/>
        </p:nvSpPr>
        <p:spPr>
          <a:xfrm>
            <a:off x="3586289" y="1616765"/>
            <a:ext cx="1489294" cy="2187324"/>
          </a:xfrm>
          <a:prstGeom prst="frame">
            <a:avLst>
              <a:gd name="adj1" fmla="val 27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8F47DBB5-DE01-A484-F6FC-D1FB26EDFC80}"/>
              </a:ext>
            </a:extLst>
          </p:cNvPr>
          <p:cNvSpPr/>
          <p:nvPr/>
        </p:nvSpPr>
        <p:spPr>
          <a:xfrm>
            <a:off x="6096000" y="4035267"/>
            <a:ext cx="1457739" cy="2425167"/>
          </a:xfrm>
          <a:prstGeom prst="frame">
            <a:avLst>
              <a:gd name="adj1" fmla="val 27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5958C-DC48-FE00-3D77-AD68EA50801C}"/>
              </a:ext>
            </a:extLst>
          </p:cNvPr>
          <p:cNvSpPr txBox="1"/>
          <p:nvPr/>
        </p:nvSpPr>
        <p:spPr>
          <a:xfrm>
            <a:off x="1656482" y="386443"/>
            <a:ext cx="995242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full_table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&lt;- students %&gt;%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full_join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(hometowns, by = “ID”)</a:t>
            </a:r>
          </a:p>
        </p:txBody>
      </p:sp>
    </p:spTree>
    <p:extLst>
      <p:ext uri="{BB962C8B-B14F-4D97-AF65-F5344CB8AC3E}">
        <p14:creationId xmlns:p14="http://schemas.microsoft.com/office/powerpoint/2010/main" val="340218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4FB6-0F5A-C6DD-D165-76B9BA56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D0355A-49C7-AC5E-FD69-4880E1E4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933" y="397565"/>
            <a:ext cx="8610147" cy="5587183"/>
          </a:xfrm>
        </p:spPr>
        <p:txBody>
          <a:bodyPr anchor="t">
            <a:normAutofit/>
          </a:bodyPr>
          <a:lstStyle/>
          <a:p>
            <a:r>
              <a:rPr lang="en-US" sz="2800" dirty="0"/>
              <a:t>What uniquely links one row in students to one row in student-classes? 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C334B47A-B68D-AD2D-328B-2B490F2B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89" y="1333029"/>
            <a:ext cx="5938555" cy="229207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DB66D9-D196-4FA3-C90F-CEE899EF4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289" y="3732972"/>
            <a:ext cx="4158897" cy="27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7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4FB6-0F5A-C6DD-D165-76B9BA56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D0355A-49C7-AC5E-FD69-4880E1E4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933" y="397565"/>
            <a:ext cx="8610147" cy="5587183"/>
          </a:xfrm>
        </p:spPr>
        <p:txBody>
          <a:bodyPr anchor="t">
            <a:normAutofit/>
          </a:bodyPr>
          <a:lstStyle/>
          <a:p>
            <a:r>
              <a:rPr lang="en-US" sz="2800" dirty="0"/>
              <a:t>What uniquely links one row in students to one row in student-classes? 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C334B47A-B68D-AD2D-328B-2B490F2B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89" y="1333029"/>
            <a:ext cx="5938555" cy="229207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DB66D9-D196-4FA3-C90F-CEE899EF4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289" y="3732972"/>
            <a:ext cx="4158897" cy="2727463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6806310A-EC8D-EEC9-C4EB-2C1C831C2A02}"/>
              </a:ext>
            </a:extLst>
          </p:cNvPr>
          <p:cNvSpPr/>
          <p:nvPr/>
        </p:nvSpPr>
        <p:spPr>
          <a:xfrm>
            <a:off x="3586289" y="1616765"/>
            <a:ext cx="1476041" cy="2008338"/>
          </a:xfrm>
          <a:prstGeom prst="frame">
            <a:avLst>
              <a:gd name="adj1" fmla="val 27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3CF53B9-4CFD-DC1A-7295-6B32A9584190}"/>
              </a:ext>
            </a:extLst>
          </p:cNvPr>
          <p:cNvSpPr/>
          <p:nvPr/>
        </p:nvSpPr>
        <p:spPr>
          <a:xfrm>
            <a:off x="6157965" y="3970417"/>
            <a:ext cx="1587221" cy="2490018"/>
          </a:xfrm>
          <a:prstGeom prst="frame">
            <a:avLst>
              <a:gd name="adj1" fmla="val 27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1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4FB6-0F5A-C6DD-D165-76B9BA56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D0355A-49C7-AC5E-FD69-4880E1E4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933" y="397565"/>
            <a:ext cx="8610147" cy="5587183"/>
          </a:xfrm>
        </p:spPr>
        <p:txBody>
          <a:bodyPr anchor="t">
            <a:normAutofit/>
          </a:bodyPr>
          <a:lstStyle/>
          <a:p>
            <a:r>
              <a:rPr lang="en-US" sz="2800" dirty="0"/>
              <a:t>What uniquely links one row in students to one row in student-classes? 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C334B47A-B68D-AD2D-328B-2B490F2B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89" y="1333029"/>
            <a:ext cx="5938555" cy="229207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DB66D9-D196-4FA3-C90F-CEE899EF4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289" y="3732972"/>
            <a:ext cx="4158897" cy="2727463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6806310A-EC8D-EEC9-C4EB-2C1C831C2A02}"/>
              </a:ext>
            </a:extLst>
          </p:cNvPr>
          <p:cNvSpPr/>
          <p:nvPr/>
        </p:nvSpPr>
        <p:spPr>
          <a:xfrm>
            <a:off x="3586289" y="1616765"/>
            <a:ext cx="1476041" cy="2008338"/>
          </a:xfrm>
          <a:prstGeom prst="frame">
            <a:avLst>
              <a:gd name="adj1" fmla="val 27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3CF53B9-4CFD-DC1A-7295-6B32A9584190}"/>
              </a:ext>
            </a:extLst>
          </p:cNvPr>
          <p:cNvSpPr/>
          <p:nvPr/>
        </p:nvSpPr>
        <p:spPr>
          <a:xfrm>
            <a:off x="6157965" y="3970417"/>
            <a:ext cx="1587221" cy="2490018"/>
          </a:xfrm>
          <a:prstGeom prst="frame">
            <a:avLst>
              <a:gd name="adj1" fmla="val 27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2203B-FE5D-E347-3D34-84A0746760FA}"/>
              </a:ext>
            </a:extLst>
          </p:cNvPr>
          <p:cNvSpPr txBox="1"/>
          <p:nvPr/>
        </p:nvSpPr>
        <p:spPr>
          <a:xfrm>
            <a:off x="252919" y="386443"/>
            <a:ext cx="1168616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full_table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&lt;- students %&gt;%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full_join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(student-classes, by =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c(“ID” = “Student”)</a:t>
            </a:r>
          </a:p>
        </p:txBody>
      </p:sp>
    </p:spTree>
    <p:extLst>
      <p:ext uri="{BB962C8B-B14F-4D97-AF65-F5344CB8AC3E}">
        <p14:creationId xmlns:p14="http://schemas.microsoft.com/office/powerpoint/2010/main" val="200095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4FB6-0F5A-C6DD-D165-76B9BA56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D0355A-49C7-AC5E-FD69-4880E1E4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933" y="397565"/>
            <a:ext cx="8610147" cy="5587183"/>
          </a:xfrm>
        </p:spPr>
        <p:txBody>
          <a:bodyPr anchor="t">
            <a:normAutofit/>
          </a:bodyPr>
          <a:lstStyle/>
          <a:p>
            <a:r>
              <a:rPr lang="en-US" sz="2800" dirty="0"/>
              <a:t>What uniquely links one row in student-classes to one row in classes?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DB66D9-D196-4FA3-C90F-CEE899EF4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236" y="1321076"/>
            <a:ext cx="4158897" cy="272746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9719F9-FF16-0EAB-66B6-CEF109ADA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236" y="4235173"/>
            <a:ext cx="4407501" cy="260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323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566</TotalTime>
  <Words>244</Words>
  <Application>Microsoft Macintosh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Consolas</vt:lpstr>
      <vt:lpstr>Corbel</vt:lpstr>
      <vt:lpstr>Wingdings 2</vt:lpstr>
      <vt:lpstr>Frame</vt:lpstr>
      <vt:lpstr>Data Science for Everyone – Data Wrangling – Joins 3</vt:lpstr>
      <vt:lpstr>Plan for Today</vt:lpstr>
      <vt:lpstr>Keys</vt:lpstr>
      <vt:lpstr>Keys</vt:lpstr>
      <vt:lpstr>Keys</vt:lpstr>
      <vt:lpstr>Keys</vt:lpstr>
      <vt:lpstr>Keys</vt:lpstr>
      <vt:lpstr>Keys</vt:lpstr>
      <vt:lpstr>Keys</vt:lpstr>
      <vt:lpstr>Keys</vt:lpstr>
      <vt:lpstr>Your turn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33</cp:revision>
  <dcterms:created xsi:type="dcterms:W3CDTF">2022-07-07T13:23:27Z</dcterms:created>
  <dcterms:modified xsi:type="dcterms:W3CDTF">2023-10-16T20:49:40Z</dcterms:modified>
</cp:coreProperties>
</file>