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76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/>
    <p:restoredTop sz="95707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0B58B-545F-D18D-FC53-1A1E7F4F4C3B}"/>
              </a:ext>
            </a:extLst>
          </p:cNvPr>
          <p:cNvSpPr/>
          <p:nvPr/>
        </p:nvSpPr>
        <p:spPr>
          <a:xfrm>
            <a:off x="7566990" y="2561715"/>
            <a:ext cx="4450487" cy="86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 </a:t>
            </a:r>
            <a:r>
              <a:rPr lang="en-US" dirty="0"/>
              <a:t>by Group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2F1537-8742-64FF-7B39-B5E2967E8552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6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 </a:t>
            </a:r>
            <a:r>
              <a:rPr lang="en-US" dirty="0"/>
              <a:t>by Group</a:t>
            </a:r>
            <a:endParaRPr lang="en-US" dirty="0">
              <a:latin typeface="Courier" pitchFamily="2" charset="0"/>
            </a:endParaRP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2F1537-8742-64FF-7B39-B5E2967E8552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223D16-2E28-78C0-AE94-4FA2DF0E0C39}"/>
              </a:ext>
            </a:extLst>
          </p:cNvPr>
          <p:cNvGraphicFramePr>
            <a:graphicFrameLocks noGrp="1"/>
          </p:cNvGraphicFramePr>
          <p:nvPr/>
        </p:nvGraphicFramePr>
        <p:xfrm>
          <a:off x="7816175" y="3862830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989631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FCE0B1E8-6E57-3E3E-33DF-F0E84802AD61}"/>
              </a:ext>
            </a:extLst>
          </p:cNvPr>
          <p:cNvSpPr/>
          <p:nvPr/>
        </p:nvSpPr>
        <p:spPr>
          <a:xfrm>
            <a:off x="7816175" y="4229846"/>
            <a:ext cx="3803739" cy="1272208"/>
          </a:xfrm>
          <a:prstGeom prst="frame">
            <a:avLst>
              <a:gd name="adj1" fmla="val 52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3EDB876-E2DE-91AC-0DF9-8C6625A558DA}"/>
              </a:ext>
            </a:extLst>
          </p:cNvPr>
          <p:cNvSpPr/>
          <p:nvPr/>
        </p:nvSpPr>
        <p:spPr>
          <a:xfrm>
            <a:off x="7816174" y="5413715"/>
            <a:ext cx="3803739" cy="1272208"/>
          </a:xfrm>
          <a:prstGeom prst="frame">
            <a:avLst>
              <a:gd name="adj1" fmla="val 52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FD23CC4-B8C0-F147-9FBF-01FF901BBA9A}"/>
              </a:ext>
            </a:extLst>
          </p:cNvPr>
          <p:cNvCxnSpPr>
            <a:cxnSpLocks/>
          </p:cNvCxnSpPr>
          <p:nvPr/>
        </p:nvCxnSpPr>
        <p:spPr>
          <a:xfrm>
            <a:off x="6941531" y="3086566"/>
            <a:ext cx="1113549" cy="958396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BE572-5148-7D7C-76BE-1DFC6A6E95D1}"/>
              </a:ext>
            </a:extLst>
          </p:cNvPr>
          <p:cNvSpPr/>
          <p:nvPr/>
        </p:nvSpPr>
        <p:spPr>
          <a:xfrm>
            <a:off x="7566990" y="2561715"/>
            <a:ext cx="4450487" cy="86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(Color)</a:t>
            </a:r>
          </a:p>
        </p:txBody>
      </p:sp>
    </p:spTree>
    <p:extLst>
      <p:ext uri="{BB962C8B-B14F-4D97-AF65-F5344CB8AC3E}">
        <p14:creationId xmlns:p14="http://schemas.microsoft.com/office/powerpoint/2010/main" val="173223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 </a:t>
            </a:r>
            <a:r>
              <a:rPr lang="en-US" dirty="0"/>
              <a:t>by Group</a:t>
            </a:r>
            <a:endParaRPr lang="en-US" dirty="0">
              <a:latin typeface="Courier" pitchFamily="2" charset="0"/>
            </a:endParaRP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2F1537-8742-64FF-7B39-B5E2967E8552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DCB5A34-E609-E591-C4B2-7C74CF9AFFB2}"/>
              </a:ext>
            </a:extLst>
          </p:cNvPr>
          <p:cNvGraphicFramePr>
            <a:graphicFrameLocks noGrp="1"/>
          </p:cNvGraphicFramePr>
          <p:nvPr/>
        </p:nvGraphicFramePr>
        <p:xfrm>
          <a:off x="8532158" y="4551091"/>
          <a:ext cx="2319130" cy="11739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avg_weight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EE3330A-5A94-F295-0B2A-080F8E74345F}"/>
              </a:ext>
            </a:extLst>
          </p:cNvPr>
          <p:cNvSpPr/>
          <p:nvPr/>
        </p:nvSpPr>
        <p:spPr>
          <a:xfrm>
            <a:off x="7566990" y="2561714"/>
            <a:ext cx="4450487" cy="1692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2F52EF3-C984-C793-9FA2-345DA7CDA586}"/>
              </a:ext>
            </a:extLst>
          </p:cNvPr>
          <p:cNvCxnSpPr>
            <a:cxnSpLocks/>
          </p:cNvCxnSpPr>
          <p:nvPr/>
        </p:nvCxnSpPr>
        <p:spPr>
          <a:xfrm>
            <a:off x="6809010" y="3020305"/>
            <a:ext cx="1818157" cy="1782707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group_by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Creates a grouped version of your dataset</a:t>
            </a:r>
          </a:p>
          <a:p>
            <a:r>
              <a:rPr lang="en-US" sz="2800" dirty="0"/>
              <a:t>Performs following operations by groups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Take a look at the </a:t>
            </a:r>
            <a:r>
              <a:rPr lang="en-US" sz="2800" dirty="0" err="1">
                <a:latin typeface="Courier" pitchFamily="2" charset="0"/>
              </a:rPr>
              <a:t>dplyr</a:t>
            </a:r>
            <a:r>
              <a:rPr lang="en-US" sz="2800" dirty="0"/>
              <a:t> </a:t>
            </a:r>
            <a:r>
              <a:rPr lang="en-US" sz="2800" dirty="0" err="1"/>
              <a:t>cheatsheet</a:t>
            </a:r>
            <a:r>
              <a:rPr lang="en-US" sz="2800" dirty="0"/>
              <a:t> for more </a:t>
            </a:r>
            <a:r>
              <a:rPr lang="en-US" sz="2800" dirty="0">
                <a:latin typeface="Courier" pitchFamily="2" charset="0"/>
              </a:rPr>
              <a:t>summarize() </a:t>
            </a:r>
            <a:r>
              <a:rPr lang="en-US" sz="2800" dirty="0"/>
              <a:t>helper functions: </a:t>
            </a:r>
            <a:r>
              <a:rPr lang="en-US" sz="2800" dirty="0">
                <a:hlinkClick r:id="rId2"/>
              </a:rPr>
              <a:t>R Cheatsheets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76F732-B5BE-CAB5-969D-914015BBC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6" b="10343"/>
          <a:stretch/>
        </p:blipFill>
        <p:spPr>
          <a:xfrm>
            <a:off x="5101720" y="2663687"/>
            <a:ext cx="4426594" cy="23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Work with 1-2 other people on lab-</a:t>
            </a:r>
            <a:r>
              <a:rPr lang="en-US" sz="2800" dirty="0" err="1">
                <a:latin typeface="+mj-lt"/>
              </a:rPr>
              <a:t>group_by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Your turn!</a:t>
            </a:r>
          </a:p>
        </p:txBody>
      </p:sp>
    </p:spTree>
    <p:extLst>
      <p:ext uri="{BB962C8B-B14F-4D97-AF65-F5344CB8AC3E}">
        <p14:creationId xmlns:p14="http://schemas.microsoft.com/office/powerpoint/2010/main" val="103230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Wrangling Data in one Table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latin typeface="Courier" pitchFamily="2" charset="0"/>
              </a:rPr>
              <a:t>summarize()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Apply a summary function to a column.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979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851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47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marL="50292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7684588" y="2295910"/>
            <a:ext cx="3620336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128747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4660883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166623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229094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238201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224949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795873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234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38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B21FC3F-D055-196B-DE57-8B64A2F0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F911A-12EC-BC15-194C-16A9A4BFA9EF}"/>
              </a:ext>
            </a:extLst>
          </p:cNvPr>
          <p:cNvSpPr/>
          <p:nvPr/>
        </p:nvSpPr>
        <p:spPr>
          <a:xfrm>
            <a:off x="7566990" y="2587085"/>
            <a:ext cx="4450487" cy="119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</p:spTree>
    <p:extLst>
      <p:ext uri="{BB962C8B-B14F-4D97-AF65-F5344CB8AC3E}">
        <p14:creationId xmlns:p14="http://schemas.microsoft.com/office/powerpoint/2010/main" val="367260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164FD31-C021-13E2-A40D-6F8D97CC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A716E-2461-58E2-21EF-F669B5A44BD7}"/>
              </a:ext>
            </a:extLst>
          </p:cNvPr>
          <p:cNvSpPr/>
          <p:nvPr/>
        </p:nvSpPr>
        <p:spPr>
          <a:xfrm>
            <a:off x="7566990" y="2587085"/>
            <a:ext cx="4450487" cy="119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21426007-4510-C53E-B4D4-5DD922CBEDBD}"/>
              </a:ext>
            </a:extLst>
          </p:cNvPr>
          <p:cNvGraphicFramePr>
            <a:graphicFrameLocks noGrp="1"/>
          </p:cNvGraphicFramePr>
          <p:nvPr/>
        </p:nvGraphicFramePr>
        <p:xfrm>
          <a:off x="9103120" y="3967996"/>
          <a:ext cx="1378226" cy="7837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avg_weight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7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E5F07276-75ED-AF66-D054-8358913887DB}"/>
              </a:ext>
            </a:extLst>
          </p:cNvPr>
          <p:cNvGraphicFramePr>
            <a:graphicFrameLocks noGrp="1"/>
          </p:cNvGraphicFramePr>
          <p:nvPr/>
        </p:nvGraphicFramePr>
        <p:xfrm>
          <a:off x="9103120" y="3967996"/>
          <a:ext cx="1378226" cy="7837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avg_weight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need to group the data and summarize each group…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CD0B58B-545F-D18D-FC53-1A1E7F4F4C3B}"/>
              </a:ext>
            </a:extLst>
          </p:cNvPr>
          <p:cNvSpPr/>
          <p:nvPr/>
        </p:nvSpPr>
        <p:spPr>
          <a:xfrm>
            <a:off x="7566990" y="2587085"/>
            <a:ext cx="4450487" cy="119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EFF272AF-19E4-0615-10B6-6BF6FCAD6733}"/>
              </a:ext>
            </a:extLst>
          </p:cNvPr>
          <p:cNvSpPr/>
          <p:nvPr/>
        </p:nvSpPr>
        <p:spPr>
          <a:xfrm>
            <a:off x="8598418" y="2199860"/>
            <a:ext cx="2160104" cy="2146853"/>
          </a:xfrm>
          <a:prstGeom prst="mathMultiply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</a:p>
        </p:txBody>
      </p:sp>
    </p:spTree>
    <p:extLst>
      <p:ext uri="{BB962C8B-B14F-4D97-AF65-F5344CB8AC3E}">
        <p14:creationId xmlns:p14="http://schemas.microsoft.com/office/powerpoint/2010/main" val="23546277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680</Words>
  <Application>Microsoft Macintosh PowerPoint</Application>
  <PresentationFormat>Widescreen</PresentationFormat>
  <Paragraphs>315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Consolas</vt:lpstr>
      <vt:lpstr>Corbel</vt:lpstr>
      <vt:lpstr>Courier</vt:lpstr>
      <vt:lpstr>Wingdings 2</vt:lpstr>
      <vt:lpstr>Frame</vt:lpstr>
      <vt:lpstr>Data Science for Everyone – Data Wrangling</vt:lpstr>
      <vt:lpstr>Plan for Today</vt:lpstr>
      <vt:lpstr>Recap: summarize()</vt:lpstr>
      <vt:lpstr>The 5 Verbs: dplyr</vt:lpstr>
      <vt:lpstr>The 5 Verbs: dplyr</vt:lpstr>
      <vt:lpstr>summarize()</vt:lpstr>
      <vt:lpstr>summarize()</vt:lpstr>
      <vt:lpstr>summarize()</vt:lpstr>
      <vt:lpstr>summarize()</vt:lpstr>
      <vt:lpstr>summarize() by Group</vt:lpstr>
      <vt:lpstr>summarize() by Group</vt:lpstr>
      <vt:lpstr>summarize() by Group</vt:lpstr>
      <vt:lpstr>group_by()</vt:lpstr>
      <vt:lpstr>Your 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22</cp:revision>
  <dcterms:created xsi:type="dcterms:W3CDTF">2023-08-03T18:49:17Z</dcterms:created>
  <dcterms:modified xsi:type="dcterms:W3CDTF">2023-10-03T23:49:21Z</dcterms:modified>
</cp:coreProperties>
</file>