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6"/>
  </p:notesMasterIdLst>
  <p:sldIdLst>
    <p:sldId id="282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557C84C-A8F2-AF55-265D-C201C54E0531}"/>
              </a:ext>
            </a:extLst>
          </p:cNvPr>
          <p:cNvSpPr/>
          <p:nvPr/>
        </p:nvSpPr>
        <p:spPr>
          <a:xfrm>
            <a:off x="3395656" y="6119446"/>
            <a:ext cx="2700344" cy="524020"/>
          </a:xfrm>
          <a:prstGeom prst="wedgeRoundRectCallout">
            <a:avLst>
              <a:gd name="adj1" fmla="val 41928"/>
              <a:gd name="adj2" fmla="val -23077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Input = vector, function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E78C1FC-AC77-F672-A151-152335F99B9F}"/>
              </a:ext>
            </a:extLst>
          </p:cNvPr>
          <p:cNvSpPr/>
          <p:nvPr/>
        </p:nvSpPr>
        <p:spPr>
          <a:xfrm>
            <a:off x="9768096" y="4566722"/>
            <a:ext cx="2006562" cy="1032220"/>
          </a:xfrm>
          <a:prstGeom prst="wedgeRoundRectCallout">
            <a:avLst>
              <a:gd name="adj1" fmla="val -56703"/>
              <a:gd name="adj2" fmla="val -11781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Output = results vector</a:t>
            </a:r>
          </a:p>
        </p:txBody>
      </p:sp>
    </p:spTree>
    <p:extLst>
      <p:ext uri="{BB962C8B-B14F-4D97-AF65-F5344CB8AC3E}">
        <p14:creationId xmlns:p14="http://schemas.microsoft.com/office/powerpoint/2010/main" val="10845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9077"/>
            <a:ext cx="7315200" cy="6256468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map() </a:t>
            </a:r>
            <a:r>
              <a:rPr lang="en-US" sz="2400" dirty="0"/>
              <a:t>example</a:t>
            </a: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map()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869267" y="823281"/>
            <a:ext cx="7624037" cy="1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vector of values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words &lt;- c("alphabet", "bunny", "cathedral")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list of number of characters per word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map(words,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861AB-9299-35E4-2EB7-B8C4E8CCBBF6}"/>
              </a:ext>
            </a:extLst>
          </p:cNvPr>
          <p:cNvSpPr/>
          <p:nvPr/>
        </p:nvSpPr>
        <p:spPr>
          <a:xfrm>
            <a:off x="3869267" y="5071726"/>
            <a:ext cx="7624037" cy="962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vector of number of characters per word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map_int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7B60051-8133-B998-038D-97F8401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685871"/>
            <a:ext cx="1459395" cy="227264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AAE7B4E-513F-AC08-B11B-CAA195CE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6115530"/>
            <a:ext cx="1884419" cy="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group_map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pic>
        <p:nvPicPr>
          <p:cNvPr id="15" name="Picture 1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DBD583E-06DC-E46C-CDF8-281F060A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95" y="4916151"/>
            <a:ext cx="4683888" cy="355940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34AC1F26-E139-2668-26E3-B6C4309B5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r="25815" b="6274"/>
          <a:stretch/>
        </p:blipFill>
        <p:spPr>
          <a:xfrm>
            <a:off x="5550520" y="1901349"/>
            <a:ext cx="2932298" cy="195216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B51CD38-30E9-6EE9-0355-AFCE598F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23884" y="2373084"/>
            <a:ext cx="1070687" cy="298080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5D54A992-FB0A-A86F-635E-ED6B0A45A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09816" y="3098124"/>
            <a:ext cx="1070687" cy="298080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544C21EA-BBD7-63CA-48FC-7F3ACE047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47712" r="10416" b="32544"/>
          <a:stretch/>
        </p:blipFill>
        <p:spPr>
          <a:xfrm>
            <a:off x="8851992" y="2654682"/>
            <a:ext cx="618980" cy="475971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AA826BF8-3F87-4893-71B2-11662758D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69598" r="10416" b="6274"/>
          <a:stretch/>
        </p:blipFill>
        <p:spPr>
          <a:xfrm>
            <a:off x="8842195" y="3409390"/>
            <a:ext cx="618980" cy="58166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2719383-FCDB-5F86-84B0-60B5CACD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43" t="12749" r="8749" b="52075"/>
          <a:stretch/>
        </p:blipFill>
        <p:spPr>
          <a:xfrm>
            <a:off x="8751971" y="1570872"/>
            <a:ext cx="790887" cy="8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4018195" y="3821356"/>
            <a:ext cx="7957271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*list* of data frames!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group_map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</p:txBody>
      </p:sp>
    </p:spTree>
    <p:extLst>
      <p:ext uri="{BB962C8B-B14F-4D97-AF65-F5344CB8AC3E}">
        <p14:creationId xmlns:p14="http://schemas.microsoft.com/office/powerpoint/2010/main" val="35790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group_split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map_dfr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981809" y="3779153"/>
            <a:ext cx="7957272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group_split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grouped data frame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map_dfr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990663-D215-91AD-6EAF-2C74C615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9" y="4801825"/>
            <a:ext cx="7315201" cy="199990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38944F1-E82F-74ED-FFFF-12FE5678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b="6274"/>
          <a:stretch/>
        </p:blipFill>
        <p:spPr>
          <a:xfrm>
            <a:off x="5480181" y="1869098"/>
            <a:ext cx="3952696" cy="19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ctr">
            <a:normAutofit/>
          </a:bodyPr>
          <a:lstStyle/>
          <a:p>
            <a:r>
              <a:rPr lang="en-US" dirty="0"/>
              <a:t>Work with 1-2 other people on the </a:t>
            </a:r>
            <a:r>
              <a:rPr lang="en-US" dirty="0" err="1"/>
              <a:t>functions_and_iteration</a:t>
            </a:r>
            <a:r>
              <a:rPr lang="en-US" dirty="0"/>
              <a:t> lab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9500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Iteration with R (Mapping) </a:t>
            </a:r>
          </a:p>
          <a:p>
            <a:r>
              <a:rPr lang="en-US" sz="3200" dirty="0"/>
              <a:t>Practice Functions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</p:txBody>
      </p:sp>
    </p:spTree>
    <p:extLst>
      <p:ext uri="{BB962C8B-B14F-4D97-AF65-F5344CB8AC3E}">
        <p14:creationId xmlns:p14="http://schemas.microsoft.com/office/powerpoint/2010/main" val="55175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a vector of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  <a:p>
            <a:r>
              <a:rPr lang="en-US" sz="2400" dirty="0"/>
              <a:t>Uh-oh…not only am I bored, but </a:t>
            </a:r>
          </a:p>
          <a:p>
            <a:pPr lvl="1"/>
            <a:r>
              <a:rPr lang="en-US" sz="2200" dirty="0"/>
              <a:t>I accidentally called </a:t>
            </a:r>
            <a:r>
              <a:rPr lang="en-US" sz="2200" dirty="0">
                <a:latin typeface="Courier" pitchFamily="2" charset="0"/>
              </a:rPr>
              <a:t>f(4) </a:t>
            </a:r>
            <a:r>
              <a:rPr lang="en-US" sz="2200" dirty="0"/>
              <a:t>twice and skipped </a:t>
            </a:r>
            <a:r>
              <a:rPr lang="en-US" sz="2200" dirty="0">
                <a:latin typeface="Courier" pitchFamily="2" charset="0"/>
              </a:rPr>
              <a:t>f(5) </a:t>
            </a:r>
          </a:p>
          <a:p>
            <a:pPr lvl="1"/>
            <a:r>
              <a:rPr lang="en-US" sz="2200" dirty="0"/>
              <a:t>and I’m going to get all my results separately, but I’d really like them in a vector</a:t>
            </a:r>
          </a:p>
        </p:txBody>
      </p:sp>
    </p:spTree>
    <p:extLst>
      <p:ext uri="{BB962C8B-B14F-4D97-AF65-F5344CB8AC3E}">
        <p14:creationId xmlns:p14="http://schemas.microsoft.com/office/powerpoint/2010/main" val="218867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/>
          <a:stretch/>
        </p:blipFill>
        <p:spPr>
          <a:xfrm>
            <a:off x="4411135" y="1876920"/>
            <a:ext cx="699776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call this mapping, and it falls into the category of something called functional programming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 b="9857"/>
          <a:stretch/>
        </p:blipFill>
        <p:spPr>
          <a:xfrm>
            <a:off x="4411135" y="1876920"/>
            <a:ext cx="6997763" cy="34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899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808</TotalTime>
  <Words>625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</vt:lpstr>
      <vt:lpstr>Wingdings 2</vt:lpstr>
      <vt:lpstr>Frame</vt:lpstr>
      <vt:lpstr>Data Science for Everyone – Iteration</vt:lpstr>
      <vt:lpstr>Plan for Today</vt:lpstr>
      <vt:lpstr>Iteration</vt:lpstr>
      <vt:lpstr>Iteration</vt:lpstr>
      <vt:lpstr>Iteration</vt:lpstr>
      <vt:lpstr>Iteration</vt:lpstr>
      <vt:lpstr>Iteration</vt:lpstr>
      <vt:lpstr>PowerPoint Presentation</vt:lpstr>
      <vt:lpstr>PowerPoint Presentation</vt:lpstr>
      <vt:lpstr>PowerPoint Presentation</vt:lpstr>
      <vt:lpstr>map()</vt:lpstr>
      <vt:lpstr>Mapping with and grouping </vt:lpstr>
      <vt:lpstr>Mapping with and grouping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 E.</cp:lastModifiedBy>
  <cp:revision>44</cp:revision>
  <dcterms:created xsi:type="dcterms:W3CDTF">2022-07-07T13:23:27Z</dcterms:created>
  <dcterms:modified xsi:type="dcterms:W3CDTF">2023-11-17T16:15:33Z</dcterms:modified>
</cp:coreProperties>
</file>