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70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Intro-DS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B92EB-A5CA-C805-0231-A8390543F4E1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the field of Data Science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do data science (basic techniques and foundations) </a:t>
            </a:r>
          </a:p>
          <a:p>
            <a:pPr lvl="1"/>
            <a:r>
              <a:rPr lang="en-US" sz="3000" dirty="0"/>
              <a:t>How data science shows up in different fields (public health, city planning, etc.) </a:t>
            </a:r>
          </a:p>
          <a:p>
            <a:pPr lvl="1"/>
            <a:r>
              <a:rPr lang="en-US" sz="3000" dirty="0"/>
              <a:t>How to be a critical consumer of data science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https://amosca01.github.io/Intro-DS-F23/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on PLATO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Slack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be able to read any book in seconds OR remember everything you ever read perfectly?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school 7 days a week for 6 months + 6 months off OR have school 3 days a week year-round?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100</TotalTime>
  <Words>784</Words>
  <Application>Microsoft Macintosh PowerPoint</Application>
  <PresentationFormat>Widescreen</PresentationFormat>
  <Paragraphs>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Wingdings 2</vt:lpstr>
      <vt:lpstr>Frame</vt:lpstr>
      <vt:lpstr>Data Science for Everyone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6</cp:revision>
  <dcterms:created xsi:type="dcterms:W3CDTF">2023-08-03T18:49:17Z</dcterms:created>
  <dcterms:modified xsi:type="dcterms:W3CDTF">2023-08-31T12:18:55Z</dcterms:modified>
</cp:coreProperties>
</file>