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7"/>
  </p:notesMasterIdLst>
  <p:sldIdLst>
    <p:sldId id="282" r:id="rId2"/>
    <p:sldId id="257" r:id="rId3"/>
    <p:sldId id="266" r:id="rId4"/>
    <p:sldId id="281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30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Functions Pt2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Overriding Default Values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CF774-C249-FC65-2C83-931E595B1A26}"/>
              </a:ext>
            </a:extLst>
          </p:cNvPr>
          <p:cNvSpPr/>
          <p:nvPr/>
        </p:nvSpPr>
        <p:spPr>
          <a:xfrm>
            <a:off x="3981807" y="1370548"/>
            <a:ext cx="7483361" cy="2349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function(mod =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"civic"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n = 3)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mpg %&gt;%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filter(model == mod) %&gt;%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select(-manufacturer, -class) %&gt;%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head(n)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55A2F78-955E-D3BE-025A-2CD29EB0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807" y="3642940"/>
            <a:ext cx="6663397" cy="14706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D86EB1-6235-39FA-4515-844F7C3D5A89}"/>
              </a:ext>
            </a:extLst>
          </p:cNvPr>
          <p:cNvSpPr/>
          <p:nvPr/>
        </p:nvSpPr>
        <p:spPr>
          <a:xfrm>
            <a:off x="3981806" y="5037063"/>
            <a:ext cx="7483361" cy="3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(mod =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jetta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n = 2)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78E26E2C-5F20-0317-F777-357FAB1C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06" y="5418057"/>
            <a:ext cx="6934297" cy="1388711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3D2BB563-2F46-5F07-3126-C73F905A8A51}"/>
              </a:ext>
            </a:extLst>
          </p:cNvPr>
          <p:cNvSpPr/>
          <p:nvPr/>
        </p:nvSpPr>
        <p:spPr>
          <a:xfrm>
            <a:off x="7583140" y="1412752"/>
            <a:ext cx="3389235" cy="34571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866EB73-BCED-DE8D-6B40-7E111A1C1042}"/>
              </a:ext>
            </a:extLst>
          </p:cNvPr>
          <p:cNvSpPr/>
          <p:nvPr/>
        </p:nvSpPr>
        <p:spPr>
          <a:xfrm>
            <a:off x="3981806" y="5067712"/>
            <a:ext cx="5204397" cy="34571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7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Naming Arguments</a:t>
            </a:r>
          </a:p>
          <a:p>
            <a:r>
              <a:rPr lang="en-US" sz="2400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31086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Naming Arguments</a:t>
            </a:r>
          </a:p>
          <a:p>
            <a:r>
              <a:rPr lang="en-US" sz="2400" dirty="0"/>
              <a:t>Optional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DC53F-74F8-D808-76E1-648B2FB25411}"/>
              </a:ext>
            </a:extLst>
          </p:cNvPr>
          <p:cNvSpPr/>
          <p:nvPr/>
        </p:nvSpPr>
        <p:spPr>
          <a:xfrm>
            <a:off x="3869268" y="2237592"/>
            <a:ext cx="7483361" cy="3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(mod =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jetta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n = 2)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71877-A658-18DA-A4C1-855B95280675}"/>
              </a:ext>
            </a:extLst>
          </p:cNvPr>
          <p:cNvSpPr/>
          <p:nvPr/>
        </p:nvSpPr>
        <p:spPr>
          <a:xfrm>
            <a:off x="3869267" y="4194676"/>
            <a:ext cx="7483361" cy="3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jetta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2)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6" name="Picture 15" descr="Text&#10;&#10;Description automatically generated with low confidence">
            <a:extLst>
              <a:ext uri="{FF2B5EF4-FFF2-40B4-BE49-F238E27FC236}">
                <a16:creationId xmlns:a16="http://schemas.microsoft.com/office/drawing/2014/main" id="{110F1427-D170-396F-6EA0-B6236DECF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33"/>
          <a:stretch/>
        </p:blipFill>
        <p:spPr>
          <a:xfrm>
            <a:off x="3869268" y="2607436"/>
            <a:ext cx="6940174" cy="1176769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34889D0B-D06E-02B2-436E-CCDB1213E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33"/>
          <a:stretch/>
        </p:blipFill>
        <p:spPr>
          <a:xfrm>
            <a:off x="3869268" y="4595164"/>
            <a:ext cx="6940174" cy="117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Naming Arguments</a:t>
            </a:r>
          </a:p>
          <a:p>
            <a:r>
              <a:rPr lang="en-US" sz="2400" dirty="0"/>
              <a:t>Optional</a:t>
            </a:r>
          </a:p>
          <a:p>
            <a:r>
              <a:rPr lang="en-US" sz="2400" dirty="0"/>
              <a:t>But order matters if arguments are unnamed </a:t>
            </a:r>
          </a:p>
        </p:txBody>
      </p:sp>
    </p:spTree>
    <p:extLst>
      <p:ext uri="{BB962C8B-B14F-4D97-AF65-F5344CB8AC3E}">
        <p14:creationId xmlns:p14="http://schemas.microsoft.com/office/powerpoint/2010/main" val="132843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Naming Arguments</a:t>
            </a:r>
          </a:p>
          <a:p>
            <a:r>
              <a:rPr lang="en-US" sz="2400" dirty="0"/>
              <a:t>Optional</a:t>
            </a:r>
          </a:p>
          <a:p>
            <a:r>
              <a:rPr lang="en-US" sz="2400" dirty="0"/>
              <a:t>But order matters if arguments are unnamed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DC53F-74F8-D808-76E1-648B2FB25411}"/>
              </a:ext>
            </a:extLst>
          </p:cNvPr>
          <p:cNvSpPr/>
          <p:nvPr/>
        </p:nvSpPr>
        <p:spPr>
          <a:xfrm>
            <a:off x="3869269" y="2402058"/>
            <a:ext cx="7483361" cy="3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(2,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jetta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71877-A658-18DA-A4C1-855B95280675}"/>
              </a:ext>
            </a:extLst>
          </p:cNvPr>
          <p:cNvSpPr/>
          <p:nvPr/>
        </p:nvSpPr>
        <p:spPr>
          <a:xfrm>
            <a:off x="3869268" y="3979315"/>
            <a:ext cx="7483361" cy="3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(n = 2, mod =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jetta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34889D0B-D06E-02B2-436E-CCDB1213E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33"/>
          <a:stretch/>
        </p:blipFill>
        <p:spPr>
          <a:xfrm>
            <a:off x="3869269" y="4379803"/>
            <a:ext cx="6940174" cy="1176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8A934-A713-8757-0106-69703B75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7" y="2780491"/>
            <a:ext cx="7588613" cy="7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0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C076-7309-C187-E6C7-799F1921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C38A-C6A1-0382-AD4A-1EC707516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Recap user defined functions</a:t>
            </a:r>
          </a:p>
          <a:p>
            <a:r>
              <a:rPr lang="en-US" sz="3200" dirty="0"/>
              <a:t>Scope</a:t>
            </a:r>
          </a:p>
          <a:p>
            <a:r>
              <a:rPr lang="en-US" sz="3200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</p:txBody>
      </p:sp>
    </p:spTree>
    <p:extLst>
      <p:ext uri="{BB962C8B-B14F-4D97-AF65-F5344CB8AC3E}">
        <p14:creationId xmlns:p14="http://schemas.microsoft.com/office/powerpoint/2010/main" val="339135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Scope</a:t>
            </a:r>
          </a:p>
          <a:p>
            <a:r>
              <a:rPr lang="en-US" sz="2400" b="1" dirty="0"/>
              <a:t>Global environment</a:t>
            </a:r>
          </a:p>
          <a:p>
            <a:pPr lvl="1"/>
            <a:r>
              <a:rPr lang="en-US" sz="2400" dirty="0"/>
              <a:t> The general space in which you’re working</a:t>
            </a:r>
          </a:p>
          <a:p>
            <a:r>
              <a:rPr lang="en-US" sz="2400" b="1" dirty="0"/>
              <a:t>Global variable</a:t>
            </a:r>
          </a:p>
          <a:p>
            <a:pPr lvl="1"/>
            <a:r>
              <a:rPr lang="en-US" sz="2400" dirty="0"/>
              <a:t>Variable declared in your script outside of the body of a function </a:t>
            </a:r>
          </a:p>
          <a:p>
            <a:pPr lvl="1"/>
            <a:r>
              <a:rPr lang="en-US" sz="2400" b="1" dirty="0"/>
              <a:t>Global variables</a:t>
            </a:r>
            <a:r>
              <a:rPr lang="en-US" sz="2400" dirty="0"/>
              <a:t> </a:t>
            </a:r>
            <a:r>
              <a:rPr lang="en-US" sz="2400" b="1" dirty="0"/>
              <a:t>exist everywhere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132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Scope</a:t>
            </a:r>
          </a:p>
          <a:p>
            <a:r>
              <a:rPr lang="en-US" sz="2400" b="1" dirty="0"/>
              <a:t>Global environment</a:t>
            </a:r>
          </a:p>
          <a:p>
            <a:pPr lvl="1"/>
            <a:r>
              <a:rPr lang="en-US" sz="2400" dirty="0"/>
              <a:t> The general space in which you’re working</a:t>
            </a:r>
          </a:p>
          <a:p>
            <a:r>
              <a:rPr lang="en-US" sz="2400" b="1" dirty="0"/>
              <a:t>Global variable</a:t>
            </a:r>
          </a:p>
          <a:p>
            <a:pPr lvl="1"/>
            <a:r>
              <a:rPr lang="en-US" sz="2400" dirty="0"/>
              <a:t>Variable declared in your script outside of the body of a function </a:t>
            </a:r>
          </a:p>
          <a:p>
            <a:pPr lvl="1"/>
            <a:r>
              <a:rPr lang="en-US" sz="2400" b="1" dirty="0"/>
              <a:t>Global variables</a:t>
            </a:r>
            <a:r>
              <a:rPr lang="en-US" sz="2400" dirty="0"/>
              <a:t> </a:t>
            </a:r>
            <a:r>
              <a:rPr lang="en-US" sz="2400" b="1" dirty="0"/>
              <a:t>exist everywhere</a:t>
            </a:r>
            <a:endParaRPr lang="en-US" sz="2400" dirty="0"/>
          </a:p>
          <a:p>
            <a:r>
              <a:rPr lang="en-US" sz="2400" dirty="0"/>
              <a:t>Ex.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E72D9-3302-2E93-8138-842D86CCBFD4}"/>
              </a:ext>
            </a:extLst>
          </p:cNvPr>
          <p:cNvSpPr/>
          <p:nvPr/>
        </p:nvSpPr>
        <p:spPr>
          <a:xfrm>
            <a:off x="4628270" y="3924883"/>
            <a:ext cx="7033847" cy="2743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global variable </a:t>
            </a: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&lt;-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mtcars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Courier" pitchFamily="2" charset="0"/>
            </a:endParaRP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top_cars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function() {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# function body has access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head(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)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return(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# Can print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 outside of the function too</a:t>
            </a: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Courier" pitchFamily="2" charset="0"/>
            </a:endParaRPr>
          </a:p>
          <a:p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6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Scope</a:t>
            </a:r>
          </a:p>
          <a:p>
            <a:r>
              <a:rPr lang="en-US" sz="2400" b="1" dirty="0"/>
              <a:t>Local environment</a:t>
            </a:r>
          </a:p>
          <a:p>
            <a:pPr lvl="1"/>
            <a:r>
              <a:rPr lang="en-US" sz="2400" dirty="0"/>
              <a:t>Body of a function</a:t>
            </a:r>
          </a:p>
          <a:p>
            <a:r>
              <a:rPr lang="en-US" sz="2400" b="1" dirty="0"/>
              <a:t>Local variable</a:t>
            </a:r>
          </a:p>
          <a:p>
            <a:pPr lvl="1"/>
            <a:r>
              <a:rPr lang="en-US" sz="2400" dirty="0"/>
              <a:t>Variable declared within the body of a function </a:t>
            </a:r>
          </a:p>
          <a:p>
            <a:pPr lvl="1"/>
            <a:r>
              <a:rPr lang="en-US" sz="2400" b="1" dirty="0"/>
              <a:t>Local variables exist only within the body </a:t>
            </a:r>
            <a:r>
              <a:rPr lang="en-US" sz="2400" dirty="0"/>
              <a:t>of the function in which they are declared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84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Scope</a:t>
            </a:r>
          </a:p>
          <a:p>
            <a:r>
              <a:rPr lang="en-US" sz="2400" b="1" dirty="0"/>
              <a:t>Local environment</a:t>
            </a:r>
          </a:p>
          <a:p>
            <a:pPr lvl="1"/>
            <a:r>
              <a:rPr lang="en-US" sz="2400" dirty="0"/>
              <a:t>Body of a function</a:t>
            </a:r>
          </a:p>
          <a:p>
            <a:r>
              <a:rPr lang="en-US" sz="2400" b="1" dirty="0"/>
              <a:t>Local variable</a:t>
            </a:r>
          </a:p>
          <a:p>
            <a:pPr lvl="1"/>
            <a:r>
              <a:rPr lang="en-US" sz="2400" dirty="0"/>
              <a:t>Variable declared within the body of a function </a:t>
            </a:r>
          </a:p>
          <a:p>
            <a:pPr lvl="1"/>
            <a:r>
              <a:rPr lang="en-US" sz="2400" b="1" dirty="0"/>
              <a:t>Local variables exist only within the body </a:t>
            </a:r>
            <a:r>
              <a:rPr lang="en-US" sz="2400" dirty="0"/>
              <a:t>of the function in which they are declared </a:t>
            </a:r>
          </a:p>
          <a:p>
            <a:r>
              <a:rPr lang="en-US" sz="2400" dirty="0"/>
              <a:t>Ex.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CF774-C249-FC65-2C83-931E595B1A26}"/>
              </a:ext>
            </a:extLst>
          </p:cNvPr>
          <p:cNvSpPr/>
          <p:nvPr/>
        </p:nvSpPr>
        <p:spPr>
          <a:xfrm>
            <a:off x="4628270" y="3741999"/>
            <a:ext cx="7033847" cy="2933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global variable 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global_var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mtcars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top_cars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function() {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# declare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local_var</a:t>
            </a:r>
            <a:endParaRPr lang="en-US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Courier" pitchFamily="2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&lt;- head(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)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return(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# Cannot print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 outside of the function</a:t>
            </a: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# causes error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E25F6-34B7-327E-A721-B90A7267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270" y="6585675"/>
            <a:ext cx="7315200" cy="2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0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Default Values </a:t>
            </a:r>
          </a:p>
          <a:p>
            <a:r>
              <a:rPr lang="en-US" sz="2400" dirty="0"/>
              <a:t>When defining a function, you can set default values for the arguments </a:t>
            </a:r>
          </a:p>
          <a:p>
            <a:r>
              <a:rPr lang="en-US" sz="2400" dirty="0"/>
              <a:t>This can make functions easier to use</a:t>
            </a:r>
          </a:p>
          <a:p>
            <a:r>
              <a:rPr lang="en-US" sz="2400" dirty="0"/>
              <a:t>Any default value can be overwritten  </a:t>
            </a:r>
          </a:p>
        </p:txBody>
      </p:sp>
    </p:spTree>
    <p:extLst>
      <p:ext uri="{BB962C8B-B14F-4D97-AF65-F5344CB8AC3E}">
        <p14:creationId xmlns:p14="http://schemas.microsoft.com/office/powerpoint/2010/main" val="37941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Default Values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CF774-C249-FC65-2C83-931E595B1A26}"/>
              </a:ext>
            </a:extLst>
          </p:cNvPr>
          <p:cNvSpPr/>
          <p:nvPr/>
        </p:nvSpPr>
        <p:spPr>
          <a:xfrm>
            <a:off x="3981807" y="1370548"/>
            <a:ext cx="7483361" cy="2349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function(mod =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"civic"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n = 3)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mpg %&gt;%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filter(model == mod) %&gt;%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select(-manufacturer, -class) %&gt;%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head(n)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55A2F78-955E-D3BE-025A-2CD29EB0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807" y="3642940"/>
            <a:ext cx="6663397" cy="1470668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3D2BB563-2F46-5F07-3126-C73F905A8A51}"/>
              </a:ext>
            </a:extLst>
          </p:cNvPr>
          <p:cNvSpPr/>
          <p:nvPr/>
        </p:nvSpPr>
        <p:spPr>
          <a:xfrm>
            <a:off x="7583140" y="1412752"/>
            <a:ext cx="3389235" cy="34571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3728A25-B0D6-EE3F-D1E0-C84DC6524C0D}"/>
              </a:ext>
            </a:extLst>
          </p:cNvPr>
          <p:cNvSpPr/>
          <p:nvPr/>
        </p:nvSpPr>
        <p:spPr>
          <a:xfrm>
            <a:off x="3981807" y="3229128"/>
            <a:ext cx="2114194" cy="34571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077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739</TotalTime>
  <Words>554</Words>
  <Application>Microsoft Macintosh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Courier</vt:lpstr>
      <vt:lpstr>Wingdings 2</vt:lpstr>
      <vt:lpstr>Frame</vt:lpstr>
      <vt:lpstr>Data Science for Everyone – Functions Pt2</vt:lpstr>
      <vt:lpstr>Plan for Today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41</cp:revision>
  <dcterms:created xsi:type="dcterms:W3CDTF">2022-07-07T13:23:27Z</dcterms:created>
  <dcterms:modified xsi:type="dcterms:W3CDTF">2023-10-31T13:35:20Z</dcterms:modified>
</cp:coreProperties>
</file>