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Frame</vt:lpstr>
      <vt:lpstr>Data Science for Everyone – XX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18</cp:revision>
  <dcterms:created xsi:type="dcterms:W3CDTF">2023-08-03T18:49:17Z</dcterms:created>
  <dcterms:modified xsi:type="dcterms:W3CDTF">2023-09-11T20:03:25Z</dcterms:modified>
</cp:coreProperties>
</file>