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gplot2.tidyvers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Grammar of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 + Aesthetics</a:t>
            </a:r>
          </a:p>
          <a:p>
            <a:r>
              <a:rPr lang="en-US" sz="2800" dirty="0"/>
              <a:t>Apply aesthetics to geometric objects </a:t>
            </a:r>
          </a:p>
          <a:p>
            <a:r>
              <a:rPr lang="en-US" sz="2800" dirty="0"/>
              <a:t>Ex. Color points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60A96-F4A3-255F-3DC9-F1C23F88E8EE}"/>
              </a:ext>
            </a:extLst>
          </p:cNvPr>
          <p:cNvSpPr/>
          <p:nvPr/>
        </p:nvSpPr>
        <p:spPr>
          <a:xfrm>
            <a:off x="3491342" y="2446831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(color = Species))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835D8-6EE3-CE00-68B6-97F5B8FB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09" y="3303139"/>
            <a:ext cx="5732894" cy="35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74587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ggplot2 </a:t>
            </a:r>
            <a:r>
              <a:rPr lang="en-US" sz="3200" dirty="0"/>
              <a:t>tips</a:t>
            </a:r>
          </a:p>
          <a:p>
            <a:r>
              <a:rPr lang="en-US" sz="2800" dirty="0" err="1"/>
              <a:t>Cheatsheet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https://www.rstudio.com/resources/cheatsheets/</a:t>
            </a:r>
            <a:endParaRPr lang="en-US" sz="2800" dirty="0"/>
          </a:p>
          <a:p>
            <a:r>
              <a:rPr lang="en-US" sz="2800" dirty="0"/>
              <a:t> Remember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</a:t>
            </a:r>
          </a:p>
          <a:p>
            <a:pPr lvl="1"/>
            <a:r>
              <a:rPr lang="en-US" sz="2400" dirty="0"/>
              <a:t>geometric objects</a:t>
            </a:r>
          </a:p>
          <a:p>
            <a:r>
              <a:rPr lang="en-US" sz="2800" dirty="0"/>
              <a:t>Play around! Try different things in your lab and look at documentation if you get stuck: </a:t>
            </a:r>
            <a:r>
              <a:rPr lang="en-US" sz="2800" dirty="0">
                <a:hlinkClick r:id="rId4"/>
              </a:rPr>
              <a:t>https://ggplot2.tidyverse.org/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64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what we know about visualizations to </a:t>
            </a:r>
            <a:r>
              <a:rPr lang="en-US" sz="3200" dirty="0" err="1"/>
              <a:t>ggplot</a:t>
            </a:r>
            <a:r>
              <a:rPr lang="en-US" sz="3200" dirty="0"/>
              <a:t> in R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Library for creating plots in R</a:t>
            </a:r>
          </a:p>
          <a:p>
            <a:r>
              <a:rPr lang="en-US" sz="3200" dirty="0"/>
              <a:t>The “gg” stand for </a:t>
            </a:r>
            <a:r>
              <a:rPr lang="en-US" sz="3200" b="1" dirty="0"/>
              <a:t>g</a:t>
            </a:r>
            <a:r>
              <a:rPr lang="en-US" sz="3200" dirty="0"/>
              <a:t>rammar of </a:t>
            </a:r>
            <a:r>
              <a:rPr lang="en-US" sz="3200" b="1" dirty="0"/>
              <a:t>g</a:t>
            </a:r>
            <a:r>
              <a:rPr lang="en-US" sz="3200" dirty="0"/>
              <a:t>raphics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Big idea behind a grammar of graphics:</a:t>
            </a:r>
          </a:p>
          <a:p>
            <a:r>
              <a:rPr lang="en-US" sz="3200" dirty="0"/>
              <a:t>Independently specify plot building blocks and combine them to create graphical displays</a:t>
            </a:r>
          </a:p>
        </p:txBody>
      </p:sp>
    </p:spTree>
    <p:extLst>
      <p:ext uri="{BB962C8B-B14F-4D97-AF65-F5344CB8AC3E}">
        <p14:creationId xmlns:p14="http://schemas.microsoft.com/office/powerpoint/2010/main" val="153839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F2B7BE-EF7D-0593-21B8-0C89861A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41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1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</a:t>
            </a:r>
          </a:p>
          <a:p>
            <a:r>
              <a:rPr lang="en-US" sz="2600" dirty="0"/>
              <a:t>First argument to </a:t>
            </a:r>
            <a:r>
              <a:rPr lang="en-US" sz="2600" dirty="0" err="1">
                <a:latin typeface="Courier" pitchFamily="2" charset="0"/>
              </a:rPr>
              <a:t>ggplot</a:t>
            </a:r>
            <a:r>
              <a:rPr lang="en-US" sz="2600" dirty="0"/>
              <a:t> is the data you want to plot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0BD59EC-680B-D1C4-1BEF-497793A7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92" y="2032425"/>
            <a:ext cx="4956381" cy="164322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BBD5CEB-CFB1-B575-5C73-A59B491E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31" y="3075534"/>
            <a:ext cx="5708073" cy="35368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64840E-5474-A963-96FC-9C721FBE9510}"/>
              </a:ext>
            </a:extLst>
          </p:cNvPr>
          <p:cNvSpPr/>
          <p:nvPr/>
        </p:nvSpPr>
        <p:spPr>
          <a:xfrm>
            <a:off x="3975103" y="2252870"/>
            <a:ext cx="2618590" cy="51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(iris)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B04E4A-F923-AFF9-BCFC-20BA2BEB1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Aesthetic </a:t>
            </a:r>
          </a:p>
          <a:p>
            <a:pPr marL="0" indent="0">
              <a:buNone/>
            </a:pPr>
            <a:r>
              <a:rPr lang="en-US" sz="3200" b="1" dirty="0"/>
              <a:t>Mapping (</a:t>
            </a:r>
            <a:r>
              <a:rPr lang="en-US" sz="3200" b="1" dirty="0" err="1">
                <a:latin typeface="Courier" pitchFamily="2" charset="0"/>
              </a:rPr>
              <a:t>aes</a:t>
            </a:r>
            <a:r>
              <a:rPr lang="en-US" sz="3200" b="1" dirty="0">
                <a:latin typeface="Courier" pitchFamily="2" charset="0"/>
              </a:rPr>
              <a:t>()</a:t>
            </a:r>
            <a:r>
              <a:rPr lang="en-US" sz="3200" b="1" dirty="0"/>
              <a:t>)</a:t>
            </a:r>
          </a:p>
          <a:p>
            <a:r>
              <a:rPr lang="en-US" sz="2800" dirty="0" err="1"/>
              <a:t>aes</a:t>
            </a:r>
            <a:r>
              <a:rPr lang="en-US" sz="2800" dirty="0"/>
              <a:t> is the data to visual channels mapping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381EA19-6754-0538-B5A3-6B95E6E8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79" y="3205612"/>
            <a:ext cx="5422535" cy="33272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10BF84-7808-1FAE-D678-7613319AE50D}"/>
              </a:ext>
            </a:extLst>
          </p:cNvPr>
          <p:cNvSpPr/>
          <p:nvPr/>
        </p:nvSpPr>
        <p:spPr>
          <a:xfrm>
            <a:off x="3503065" y="2506854"/>
            <a:ext cx="8603673" cy="573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9CF737A-C238-A505-67EA-9B8A846A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BA382A2-2828-50AF-CA39-8DC19F9FA5E6}"/>
              </a:ext>
            </a:extLst>
          </p:cNvPr>
          <p:cNvSpPr/>
          <p:nvPr/>
        </p:nvSpPr>
        <p:spPr>
          <a:xfrm>
            <a:off x="4736123" y="4255476"/>
            <a:ext cx="410308" cy="1055077"/>
          </a:xfrm>
          <a:prstGeom prst="frame">
            <a:avLst>
              <a:gd name="adj1" fmla="val 1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5D62D85-72E0-4CD3-F851-425775B81D16}"/>
              </a:ext>
            </a:extLst>
          </p:cNvPr>
          <p:cNvSpPr/>
          <p:nvPr/>
        </p:nvSpPr>
        <p:spPr>
          <a:xfrm>
            <a:off x="7139354" y="6236678"/>
            <a:ext cx="1160584" cy="29623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7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</a:t>
            </a:r>
          </a:p>
          <a:p>
            <a:pPr marL="0" indent="0">
              <a:buNone/>
            </a:pPr>
            <a:r>
              <a:rPr lang="en-US" sz="3200" b="1" dirty="0"/>
              <a:t>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</a:t>
            </a:r>
          </a:p>
          <a:p>
            <a:r>
              <a:rPr lang="en-US" sz="2800" dirty="0" err="1"/>
              <a:t>Geom</a:t>
            </a:r>
            <a:r>
              <a:rPr lang="en-US" sz="2800" dirty="0"/>
              <a:t> identifies the marks to use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6FEBCB1-7233-9666-B01D-5A3C0903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3" y="3518991"/>
            <a:ext cx="5327650" cy="3262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E16C32-5DB4-6159-42DD-3B954CD2C29E}"/>
              </a:ext>
            </a:extLst>
          </p:cNvPr>
          <p:cNvSpPr/>
          <p:nvPr/>
        </p:nvSpPr>
        <p:spPr>
          <a:xfrm>
            <a:off x="3225031" y="2580806"/>
            <a:ext cx="8603673" cy="843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(iris,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Sepal.Length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Petal.Length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AF8C3-8317-639D-9EF0-F2164549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02" y="93210"/>
            <a:ext cx="4517918" cy="13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570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409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Courier</vt:lpstr>
      <vt:lpstr>Wingdings 2</vt:lpstr>
      <vt:lpstr>Frame</vt:lpstr>
      <vt:lpstr>Data Science for Everyone – Grammar of Graphics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19</cp:revision>
  <dcterms:created xsi:type="dcterms:W3CDTF">2023-08-03T18:49:17Z</dcterms:created>
  <dcterms:modified xsi:type="dcterms:W3CDTF">2023-09-20T17:08:00Z</dcterms:modified>
</cp:coreProperties>
</file>