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395" r:id="rId4"/>
    <p:sldId id="377" r:id="rId5"/>
    <p:sldId id="406" r:id="rId6"/>
    <p:sldId id="407" r:id="rId7"/>
    <p:sldId id="408" r:id="rId8"/>
    <p:sldId id="409" r:id="rId9"/>
    <p:sldId id="381" r:id="rId10"/>
    <p:sldId id="411" r:id="rId11"/>
    <p:sldId id="412" r:id="rId12"/>
    <p:sldId id="413" r:id="rId13"/>
    <p:sldId id="410" r:id="rId14"/>
    <p:sldId id="414" r:id="rId15"/>
    <p:sldId id="415" r:id="rId16"/>
    <p:sldId id="416" r:id="rId17"/>
    <p:sldId id="417" r:id="rId18"/>
    <p:sldId id="418" r:id="rId19"/>
    <p:sldId id="419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382" r:id="rId37"/>
    <p:sldId id="399" r:id="rId38"/>
    <p:sldId id="402" r:id="rId39"/>
    <p:sldId id="438" r:id="rId40"/>
    <p:sldId id="43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86089"/>
  </p:normalViewPr>
  <p:slideViewPr>
    <p:cSldViewPr snapToGrid="0">
      <p:cViewPr varScale="1">
        <p:scale>
          <a:sx n="92" d="100"/>
          <a:sy n="92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0EA8-D5F8-8504-7ABA-630882BCE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C0C58-8B6A-0712-7E2B-43702198C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F0D6B-B473-F1AB-F267-73B7F36A2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C7B58-E5DC-6E9E-9B02-E2E23FD15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4B65C-A031-5CF1-5F80-3BE6428A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A73B-59EE-0C33-24D1-AF699768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2057-C68D-F510-B4C1-CC62BD5F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5B18D-42D3-0D68-415B-494EEEEF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3BD744B-F055-8C72-0C4A-DEF29D1FF99B}"/>
              </a:ext>
            </a:extLst>
          </p:cNvPr>
          <p:cNvSpPr/>
          <p:nvPr/>
        </p:nvSpPr>
        <p:spPr>
          <a:xfrm>
            <a:off x="7338645" y="3546230"/>
            <a:ext cx="2637693" cy="779585"/>
          </a:xfrm>
          <a:prstGeom prst="wedgeRoundRectCallout">
            <a:avLst>
              <a:gd name="adj1" fmla="val -92389"/>
              <a:gd name="adj2" fmla="val -6944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4E1E3-1FB1-9F4F-4D05-2F453EF9D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 t="24404" r="65717" b="65545"/>
          <a:stretch/>
        </p:blipFill>
        <p:spPr>
          <a:xfrm>
            <a:off x="5228492" y="3212123"/>
            <a:ext cx="1148862" cy="3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F2F3-B0EA-3A8D-6E4F-3515608D0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F09D-0731-06DD-560B-8D28920A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B4DF-A9AC-326C-C3A3-73AA5D53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53DE5-B37C-2C38-6EA6-32CC05C2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7055E6E-CFC0-BB7E-1F8F-9051B1432611}"/>
              </a:ext>
            </a:extLst>
          </p:cNvPr>
          <p:cNvSpPr/>
          <p:nvPr/>
        </p:nvSpPr>
        <p:spPr>
          <a:xfrm>
            <a:off x="7338645" y="3546230"/>
            <a:ext cx="2637693" cy="779585"/>
          </a:xfrm>
          <a:prstGeom prst="wedgeRoundRectCallout">
            <a:avLst>
              <a:gd name="adj1" fmla="val -83056"/>
              <a:gd name="adj2" fmla="val -6493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6E71B-29E9-AC17-9321-3C2AC49D0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3" t="25815" r="64114" b="65545"/>
          <a:stretch/>
        </p:blipFill>
        <p:spPr>
          <a:xfrm>
            <a:off x="6342185" y="3259015"/>
            <a:ext cx="152399" cy="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51817-9290-E349-9166-5EA9BB7F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5B9-F004-1B44-B373-7CD711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9A56-1C77-0D22-8360-3CED1C4C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C246D-C7D7-E76B-29F5-56729A6F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22730DD-0C02-65C0-3484-E4D79A1AFC7F}"/>
              </a:ext>
            </a:extLst>
          </p:cNvPr>
          <p:cNvSpPr/>
          <p:nvPr/>
        </p:nvSpPr>
        <p:spPr>
          <a:xfrm>
            <a:off x="7338645" y="3546230"/>
            <a:ext cx="2637693" cy="779585"/>
          </a:xfrm>
          <a:prstGeom prst="wedgeRoundRectCallout">
            <a:avLst>
              <a:gd name="adj1" fmla="val -102612"/>
              <a:gd name="adj2" fmla="val -2734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indented</a:t>
            </a:r>
            <a:r>
              <a:rPr lang="en-US" sz="2400" dirty="0"/>
              <a:t> code to be repeated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D488F-0CF1-DF96-4C5E-6321DE833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34456" r="71807" b="35038"/>
          <a:stretch/>
        </p:blipFill>
        <p:spPr>
          <a:xfrm>
            <a:off x="4853356" y="3546229"/>
            <a:ext cx="1078521" cy="10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5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4BFAB-5AB1-4B1D-82BB-F32ED03B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1BC-EA65-5BA8-553F-5033092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0F1-3B14-49F1-EC41-4917E37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1D500-B807-8B98-DF7D-B061349B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3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5AFC-5A18-7D6E-5CFC-49FA53F9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ADDF-8BC2-61A6-F441-310305D6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2B0B-ACBC-7D7D-34AE-85275CEF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279D0-A505-5B2B-D24F-62A37BEDAE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2A2EA-C8EB-C8DC-9767-282DB737D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31"/>
          <a:stretch/>
        </p:blipFill>
        <p:spPr>
          <a:xfrm>
            <a:off x="3365176" y="0"/>
            <a:ext cx="7315200" cy="873252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782A3EFE-282C-8E50-B87F-9D76EBBA6923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9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7B810-6A4E-403B-81FD-0D4BFF7D0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9B2-8D13-FE87-F5C3-F294D891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956-B238-1BFC-0FA9-1B9EFBA0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93E4A-0C6D-0F0D-5D1F-DF943F36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047F1-CF47-3CC1-45A5-F26ED9F8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8" b="66193"/>
          <a:stretch/>
        </p:blipFill>
        <p:spPr>
          <a:xfrm>
            <a:off x="3365176" y="785446"/>
            <a:ext cx="7315200" cy="338390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AD6D4D69-2BD4-7C0A-521B-10141FB1ACD2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0</a:t>
            </a:r>
          </a:p>
          <a:p>
            <a:pPr algn="ctr"/>
            <a:r>
              <a:rPr lang="en-US" sz="2400" dirty="0"/>
              <a:t>Is 0 &lt; 10? Yes, proceed to indented code chunk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5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2EA9-45C4-AA6B-4659-3B345E971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8E83-0DD5-9A27-DBB9-0AA7F078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FC1E-E318-C694-D731-1B671F0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A47E4-E143-B4E4-4282-C38B2AE40D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D5ABCE-E369-C7D3-0361-91B04040E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F11C213-99C5-493B-ABA8-31C06AF790DD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23497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C234A-0F48-ADE4-979D-B60B966E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1F20-3D9E-E4CD-D556-E1A789DE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03C6-F41B-3D46-AEC8-A4ED9BCD9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D1F63-EDBD-9A28-1408-DC9F6763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F9D57-40A5-52BC-1B0E-2F1E947F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A1701381-AF89-70B5-7CCD-DA2204A66C7F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</a:t>
            </a:r>
          </a:p>
          <a:p>
            <a:pPr algn="ctr"/>
            <a:r>
              <a:rPr lang="en-US" sz="2400" dirty="0"/>
              <a:t>Is 1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5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C9FF1-B4A0-C017-D9DA-C4DA9827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C4F1-55DA-9FB4-25B7-F5580D47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9D4E-7774-A4EB-9DAA-FBCEE3DA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0B6FB-8972-8014-66BB-819EA7AF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B9F45-4787-01E8-9C9C-AA62DDBCE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F2492548-C274-6D39-3728-A6A42D9659E0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2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273151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DC78B-B060-AC14-3CAA-EBC561891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6B6D-3296-2252-A670-1C504BCE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A1A7-86E2-ED5F-0B8D-2191600D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436E7-CBF9-1ACC-4087-9CEF0F8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81E49-2F10-3DF0-D84B-DEB992ED9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042D9B70-D51B-3CDC-A8A4-9352D9CC722E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2</a:t>
            </a:r>
          </a:p>
          <a:p>
            <a:pPr algn="ctr"/>
            <a:r>
              <a:rPr lang="en-US" sz="2400" dirty="0"/>
              <a:t>Is 2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2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While loops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A28FD-AEA8-3919-06D9-98BF9A1BD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322-1B1D-79DC-EE2F-5AD74E6B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3DF9-1DF6-2468-345D-AB4101F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4696E-9648-E8B5-DF80-5393A43B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DB0CD-EFCC-2F4B-2B0C-115BFA272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AC08AE81-573D-7C52-45D1-5309DB0922AF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3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7662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CF0C-B6B4-17C3-D652-BAF8A673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BC00-432B-1580-45FA-CC23B7E3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0F48-E1AD-6D35-E82E-3DE523F0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DF7A9-832B-A0ED-A70D-4D82710A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375AC-4DD1-82EB-00B7-196330AD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6AC4ADF4-642E-EC1E-D8F9-478D893A5378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3</a:t>
            </a:r>
          </a:p>
          <a:p>
            <a:pPr algn="ctr"/>
            <a:r>
              <a:rPr lang="en-US" sz="2400" dirty="0"/>
              <a:t>Is 3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36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B1844-75A8-B951-5A9C-9DA029A57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726-9ACE-0C6B-2A60-AAAC7A6F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0956-5311-D971-9A22-A51987CE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B94AF-6C9E-32D2-B8DD-1408D9DC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1B188-B102-A1E0-B648-349282666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5845AD61-966C-CD0A-2337-90AEC1037DFA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4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16222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0A9D-33B3-4CE4-EE5E-45D4F1497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53CC-E30C-0981-BBE9-BAFB792B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526D-3474-827E-20E8-739D7B3F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1BA34-4F7A-89A6-E072-F0D73183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B4A22-DC76-30F3-F24F-862EDB10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9C2BC350-71FC-BA5D-8D1E-CD5A9280FFD7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4</a:t>
            </a:r>
          </a:p>
          <a:p>
            <a:pPr algn="ctr"/>
            <a:r>
              <a:rPr lang="en-US" sz="2400" dirty="0"/>
              <a:t>Is 4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730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510F-6E71-C9D1-086A-A30F817D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B940-8F87-67B9-CD33-54E41C3D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080A-776E-50C0-7C6F-1185F161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D891D-8AB6-CD4D-C1A8-17BB1C592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47483B-A71F-3DF9-4A4F-169BF3113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E1096161-B0BE-2F1C-1BAA-C866F55BB08B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5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182995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8FAAA-1500-813D-7BEF-BCF60D2FB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CC9F-F025-5AF2-E4F3-C71F9578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8440-34B3-8D81-CBFC-280EA98F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B76D-63EE-BBD5-108C-440B2ECE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36F1E-FCD0-D9FE-273F-7E4243B77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6069FFF5-E28D-2063-403E-04357667DA31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5</a:t>
            </a:r>
          </a:p>
          <a:p>
            <a:pPr algn="ctr"/>
            <a:r>
              <a:rPr lang="en-US" sz="2400" dirty="0"/>
              <a:t>Is 5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07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6890D-58F3-79B6-CA69-4277F1478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CC3-36BB-1057-05E1-D9334607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74A6-8611-EC15-B20B-6C813EB2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14BE9-D351-D718-8494-B17286EB75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39511-449A-F7C9-F9FA-265A1B8EA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DCD32FB5-59B3-D363-1F83-C34F481A6146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6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11111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6821-F2B9-ABD9-0448-12A091F11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B582-F4D5-D198-F17F-08A6D4B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708F-5AF0-CE8C-CDC6-BA0C5E4A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BEC54-25A5-A11F-C27B-4B5AF654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47D6B-239D-04C4-13EB-37ED58C57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F726BA81-1057-2858-7406-AD72E602ADB5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6</a:t>
            </a:r>
          </a:p>
          <a:p>
            <a:pPr algn="ctr"/>
            <a:r>
              <a:rPr lang="en-US" sz="2400" dirty="0"/>
              <a:t>Is 6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192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C6874-3A7C-A669-BE1B-1CB28CFD4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7CC-4801-61F0-F9B3-536F84E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C9C8-8346-354B-5052-2D439BB10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682D9-D2D7-C279-4B2A-E74C9705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C3EF81-C51C-0C4B-A09E-F042F8BFD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8C20C17A-2A46-2765-FA76-59A8A0B9796E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7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15066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8ABFE-6468-B115-3420-4C4090A2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7BD3-76B3-45EC-93E7-B05CA541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5518-9565-EDDD-6492-7EE8233B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890AD-E5E5-13DD-823E-646E0013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030570-2694-D7D7-FD33-F02540C4D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0E594B2A-AEA3-22F5-CDB2-92251214DE36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7</a:t>
            </a:r>
          </a:p>
          <a:p>
            <a:pPr algn="ctr"/>
            <a:r>
              <a:rPr lang="en-US" sz="2400" dirty="0"/>
              <a:t>Is 7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68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88E-8A72-A848-8A1B-E7F1EA9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a familiar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B2D14-C3BE-854A-9EDD-00A296EE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32" y="988308"/>
            <a:ext cx="3477986" cy="4881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FED023-934D-C242-82BF-23CEF43585F5}"/>
              </a:ext>
            </a:extLst>
          </p:cNvPr>
          <p:cNvSpPr/>
          <p:nvPr/>
        </p:nvSpPr>
        <p:spPr>
          <a:xfrm>
            <a:off x="2950357" y="6234408"/>
            <a:ext cx="1865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xkcd.com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/1411/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C15C2-F17F-064B-8CAD-22036EE1F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7" b="4334"/>
          <a:stretch/>
        </p:blipFill>
        <p:spPr>
          <a:xfrm>
            <a:off x="7399882" y="1723850"/>
            <a:ext cx="4265645" cy="33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60B1E-3C4E-2388-45B7-4F611AA10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074-8516-C941-A035-2B0570C8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7407-FA68-B38A-60E5-6D158547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F2A31-1A5D-2D32-008C-1736C6CB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D68D8-ACD0-DFF0-707E-750505B71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B6DFF979-31B5-7CAC-DEF4-F6211E1C9525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8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171923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FFBE2-D95F-5697-1A4D-38C7D430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A76E-4D28-48CA-0076-3C34DFDC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1BAA-A0C4-F768-44C9-566332C2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E053A-20E4-A51E-F731-F93697C1F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37FD36-1341-A7AE-4EEE-B68AB432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6B63F5F2-C27D-5B5F-04F7-64978AE49C64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8</a:t>
            </a:r>
          </a:p>
          <a:p>
            <a:pPr algn="ctr"/>
            <a:r>
              <a:rPr lang="en-US" sz="2400" dirty="0"/>
              <a:t>Is 8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169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7A926-CED1-6926-4596-8498B8E9B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913D-5926-0DBB-233F-24F78DD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0C96-2284-62BA-A325-86A9B0AC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64843-82C8-D787-704B-AE66D954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ACAED-EB63-2FD6-1908-72E41846C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CCDE983-25B0-8C38-AC2F-A95BF0377834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9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134866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E69D2-FAAC-5455-A899-06C975A5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F652-472C-65C4-49BA-AD91936E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C85-3DCF-B9FE-74AA-D8327A9D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9C86E-26F0-BF58-4E52-90182602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F795E-DEEE-F371-81B9-14094AD12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50501F2-15BF-971F-E163-82FB488955D6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9</a:t>
            </a:r>
          </a:p>
          <a:p>
            <a:pPr algn="ctr"/>
            <a:r>
              <a:rPr lang="en-US" sz="2400" dirty="0"/>
              <a:t>Is 9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292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2C180-6E73-DAEF-AFF5-936FE8791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8C21-203B-FC48-4AC5-15483DC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8C7-9E4E-0E8C-1F7A-177941D9E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29996-2961-63DC-36E5-A58C9DB1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4D117-B5D6-FE80-8795-4A1F1FA31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BD9E6CC0-3143-3471-0EC3-D63E9E592F11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10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739261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27645-EE7D-D5B0-5AF3-32C27C87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16BC-E291-539A-B24D-E1E33C97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7F97-DB2C-0CA2-61C9-9E51BE73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47796-E587-8916-757F-4DF6476D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87BA-B3D5-AECC-AB82-086F08DE6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7958A560-7795-7B1A-F7DB-A8EDD6A635FA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10</a:t>
            </a:r>
          </a:p>
          <a:p>
            <a:pPr algn="ctr"/>
            <a:r>
              <a:rPr lang="en-US" sz="2400" dirty="0"/>
              <a:t>Is 10 &lt; 10? No, proceed past loop</a:t>
            </a:r>
          </a:p>
        </p:txBody>
      </p:sp>
    </p:spTree>
    <p:extLst>
      <p:ext uri="{BB962C8B-B14F-4D97-AF65-F5344CB8AC3E}">
        <p14:creationId xmlns:p14="http://schemas.microsoft.com/office/powerpoint/2010/main" val="2731340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DD06-AE2A-334D-A506-8D09797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4E34-BE12-E847-A11F-213BD1EA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sz="2800" dirty="0"/>
              <a:t> loops can be especially useful when combined with 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For example, we may want to continue asking for input until the user tells us they are done: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32124-993F-124D-8E00-F226EA84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89" y="2869050"/>
            <a:ext cx="7315198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4A85-BE93-DF4D-AD08-6873C09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 minute activity</a:t>
            </a:r>
            <a:r>
              <a:rPr lang="en-US" dirty="0"/>
              <a:t>: compute a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A16D-26E4-EF47-8F9F-CA0152A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a program that </a:t>
            </a:r>
          </a:p>
          <a:p>
            <a:pPr lvl="1"/>
            <a:r>
              <a:rPr lang="en-US" sz="2600" dirty="0"/>
              <a:t>Uses a while loop to get a series of numbers from the user</a:t>
            </a:r>
          </a:p>
          <a:p>
            <a:pPr lvl="2"/>
            <a:r>
              <a:rPr lang="en-US" sz="2400" dirty="0"/>
              <a:t>Ask for numbers one at a time and store them in a list </a:t>
            </a:r>
          </a:p>
          <a:p>
            <a:pPr lvl="2"/>
            <a:r>
              <a:rPr lang="en-US" sz="2400" dirty="0"/>
              <a:t>Stop asking when the user enters a blank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Modify your program to compute the running total of the numbers the user has entered</a:t>
            </a:r>
          </a:p>
          <a:p>
            <a:pPr lvl="2"/>
            <a:r>
              <a:rPr lang="en-US" sz="2400" dirty="0"/>
              <a:t>Every time the user enters a new number, print the running total</a:t>
            </a:r>
          </a:p>
        </p:txBody>
      </p:sp>
    </p:spTree>
    <p:extLst>
      <p:ext uri="{BB962C8B-B14F-4D97-AF65-F5344CB8AC3E}">
        <p14:creationId xmlns:p14="http://schemas.microsoft.com/office/powerpoint/2010/main" val="1355295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932" y="2707636"/>
            <a:ext cx="6447576" cy="14427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94345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6EC5F-4DA1-5B73-1DC6-4204AB4A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34AE-75B7-E0B3-8F49-AA46B314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 minute activity</a:t>
            </a:r>
            <a:r>
              <a:rPr lang="en-US" dirty="0"/>
              <a:t>: Memory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A8C8-FED5-AA31-BDC5-08DB6BB9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Write a program that plays a memory game with the user.</a:t>
            </a:r>
          </a:p>
          <a:p>
            <a:pPr lvl="1"/>
            <a:r>
              <a:rPr lang="en-US" sz="2600" dirty="0"/>
              <a:t>Ask the user for animals one at a time and store them in a list </a:t>
            </a:r>
          </a:p>
          <a:p>
            <a:pPr lvl="1"/>
            <a:r>
              <a:rPr lang="en-US" sz="2600" dirty="0"/>
              <a:t>After the user inputs an animal, check if they already input it previously </a:t>
            </a:r>
          </a:p>
          <a:p>
            <a:pPr lvl="1"/>
            <a:r>
              <a:rPr lang="en-US" sz="2600" dirty="0"/>
              <a:t>If the animal is already in the list print “Repeat! You </a:t>
            </a:r>
            <a:r>
              <a:rPr lang="en-US" sz="2600"/>
              <a:t>lose!” and end the game. </a:t>
            </a:r>
            <a:r>
              <a:rPr lang="en-US" sz="2600" dirty="0"/>
              <a:t>Otherwise, ask for another animal</a:t>
            </a:r>
          </a:p>
        </p:txBody>
      </p:sp>
    </p:spTree>
    <p:extLst>
      <p:ext uri="{BB962C8B-B14F-4D97-AF65-F5344CB8AC3E}">
        <p14:creationId xmlns:p14="http://schemas.microsoft.com/office/powerpoint/2010/main" val="359373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75B-FF39-094C-A366-20972A0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BC7D-960C-654C-94CE-405F4EC6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682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1A175-DF9E-5EE8-5693-3E29C631B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AD50-B122-691C-129B-7B34605F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9106-FC8A-18E8-BE0E-40E0341F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932" y="2707636"/>
            <a:ext cx="6447576" cy="14427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362963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9B24-644E-478A-29D9-30DA03C3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603C-4F3A-D871-A9AA-1B51D32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A2D2-E9E5-C015-94A5-BFEE18F4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47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B3554-67A0-B7D3-CEF7-BBAAB152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B668-7D47-8C53-1915-7F058C84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2AF-7401-8406-E412-9AC2F5C6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89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F68E-3619-7CC2-F400-108491309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28D8-FEB5-FBF4-DC20-E9927F6B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727D-8677-D053-C6B2-00BAB6F7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r>
              <a:rPr lang="en-US" sz="2400" dirty="0"/>
              <a:t>There are three main approaches:</a:t>
            </a:r>
          </a:p>
          <a:p>
            <a:pPr lvl="1"/>
            <a:r>
              <a:rPr lang="en-US" sz="2400" dirty="0"/>
              <a:t>run </a:t>
            </a:r>
            <a:r>
              <a:rPr lang="en-US" sz="2400" b="1" dirty="0"/>
              <a:t>until</a:t>
            </a:r>
            <a:r>
              <a:rPr lang="en-US" sz="2400" dirty="0"/>
              <a:t> some condition is met</a:t>
            </a:r>
          </a:p>
          <a:p>
            <a:pPr lvl="1"/>
            <a:r>
              <a:rPr lang="en-US" sz="2400" dirty="0"/>
              <a:t>run for </a:t>
            </a:r>
            <a:r>
              <a:rPr lang="en-US" sz="2400" b="1" dirty="0"/>
              <a:t>each item</a:t>
            </a:r>
            <a:r>
              <a:rPr lang="en-US" sz="2400" dirty="0"/>
              <a:t> in a list</a:t>
            </a:r>
          </a:p>
          <a:p>
            <a:pPr lvl="1"/>
            <a:r>
              <a:rPr lang="en-US" sz="2400" dirty="0"/>
              <a:t>run a specific </a:t>
            </a:r>
            <a:r>
              <a:rPr lang="en-US" sz="2400" b="1" dirty="0"/>
              <a:t>number of times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6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0F995-2005-CBD4-68DB-65E65C2C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F74C-B1DC-97CF-A2D0-3B009372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B4A0-406F-3690-85ED-4F86B954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r>
              <a:rPr lang="en-US" sz="2400" dirty="0"/>
              <a:t>There are three main approaches:</a:t>
            </a:r>
          </a:p>
          <a:p>
            <a:pPr lvl="1"/>
            <a:r>
              <a:rPr lang="en-US" sz="2400" dirty="0"/>
              <a:t>run </a:t>
            </a:r>
            <a:r>
              <a:rPr lang="en-US" sz="2400" b="1" dirty="0"/>
              <a:t>until</a:t>
            </a:r>
            <a:r>
              <a:rPr lang="en-US" sz="2400" dirty="0"/>
              <a:t> some condition is met</a:t>
            </a:r>
          </a:p>
          <a:p>
            <a:pPr lvl="1"/>
            <a:r>
              <a:rPr lang="en-US" sz="2400" dirty="0"/>
              <a:t>run for </a:t>
            </a:r>
            <a:r>
              <a:rPr lang="en-US" sz="2400" b="1" dirty="0"/>
              <a:t>each item</a:t>
            </a:r>
            <a:r>
              <a:rPr lang="en-US" sz="2400" dirty="0"/>
              <a:t> in a list</a:t>
            </a:r>
          </a:p>
          <a:p>
            <a:pPr lvl="1"/>
            <a:r>
              <a:rPr lang="en-US" sz="2400" dirty="0"/>
              <a:t>run a specific </a:t>
            </a:r>
            <a:r>
              <a:rPr lang="en-US" sz="2400" b="1" dirty="0"/>
              <a:t>number of times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0B01048-418F-572D-0B98-B53AFC4B4AB5}"/>
              </a:ext>
            </a:extLst>
          </p:cNvPr>
          <p:cNvSpPr/>
          <p:nvPr/>
        </p:nvSpPr>
        <p:spPr>
          <a:xfrm>
            <a:off x="4208585" y="4478216"/>
            <a:ext cx="4665784" cy="39858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DD06-AE2A-334D-A506-8D09797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4E34-BE12-E847-A11F-213BD1EA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82F73-BF8A-4040-94EB-A29B2813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4FF01E0-8E1C-9F9F-D2BD-F00556CEEEA4}"/>
              </a:ext>
            </a:extLst>
          </p:cNvPr>
          <p:cNvSpPr/>
          <p:nvPr/>
        </p:nvSpPr>
        <p:spPr>
          <a:xfrm>
            <a:off x="7233137" y="3428999"/>
            <a:ext cx="2637693" cy="779585"/>
          </a:xfrm>
          <a:prstGeom prst="wedgeRoundRectCallout">
            <a:avLst>
              <a:gd name="adj1" fmla="val -126611"/>
              <a:gd name="adj2" fmla="val -5440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the keyword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A241B-B133-E736-F16D-71B051B3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24407" r="82060" b="66424"/>
          <a:stretch/>
        </p:blipFill>
        <p:spPr>
          <a:xfrm>
            <a:off x="4396154" y="3212123"/>
            <a:ext cx="78544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2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703</TotalTime>
  <Words>1716</Words>
  <Application>Microsoft Macintosh PowerPoint</Application>
  <PresentationFormat>Widescreen</PresentationFormat>
  <Paragraphs>209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Corbel</vt:lpstr>
      <vt:lpstr>Courier</vt:lpstr>
      <vt:lpstr>Wingdings 2</vt:lpstr>
      <vt:lpstr>Frame</vt:lpstr>
      <vt:lpstr>Intro to Coding with Python– Loops</vt:lpstr>
      <vt:lpstr>Plan for Today</vt:lpstr>
      <vt:lpstr>Loops: a familiar idea</vt:lpstr>
      <vt:lpstr>Loops in computer programming</vt:lpstr>
      <vt:lpstr>Loops in computer programming</vt:lpstr>
      <vt:lpstr>Loops in computer programming</vt:lpstr>
      <vt:lpstr>Loops in computer programming</vt:lpstr>
      <vt:lpstr>Loops in computer programming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15 minute activity: compute a sum</vt:lpstr>
      <vt:lpstr>Discussion</vt:lpstr>
      <vt:lpstr>15 minute activity: Memory game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23</cp:revision>
  <dcterms:created xsi:type="dcterms:W3CDTF">2023-08-03T18:49:17Z</dcterms:created>
  <dcterms:modified xsi:type="dcterms:W3CDTF">2024-07-11T19:45:30Z</dcterms:modified>
</cp:coreProperties>
</file>