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Elementary Statistics (MATH 108)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Dr. Ab Mosca (they/them)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11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Corbel</vt:lpstr>
      <vt:lpstr>Wingdings 2</vt:lpstr>
      <vt:lpstr>Frame</vt:lpstr>
      <vt:lpstr>Welcome to Elementary Statistics (MATH 108)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2</cp:revision>
  <dcterms:created xsi:type="dcterms:W3CDTF">2023-07-27T13:51:22Z</dcterms:created>
  <dcterms:modified xsi:type="dcterms:W3CDTF">2023-07-27T14:04:17Z</dcterms:modified>
</cp:coreProperties>
</file>