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29"/>
  </p:notesMasterIdLst>
  <p:sldIdLst>
    <p:sldId id="256" r:id="rId3"/>
    <p:sldId id="313" r:id="rId4"/>
    <p:sldId id="304" r:id="rId5"/>
    <p:sldId id="318" r:id="rId6"/>
    <p:sldId id="319" r:id="rId7"/>
    <p:sldId id="317" r:id="rId8"/>
    <p:sldId id="305" r:id="rId9"/>
    <p:sldId id="306" r:id="rId10"/>
    <p:sldId id="312" r:id="rId11"/>
    <p:sldId id="314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32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8"/>
    <p:restoredTop sz="96327"/>
  </p:normalViewPr>
  <p:slideViewPr>
    <p:cSldViewPr snapToGrid="0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A2499-7767-5C48-827C-874BFFC8489B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D0D030-02C1-BB4E-B550-532F43850EE7}">
      <dgm:prSet phldrT="[Text]"/>
      <dgm:spPr/>
      <dgm:t>
        <a:bodyPr/>
        <a:lstStyle/>
        <a:p>
          <a:r>
            <a:rPr lang="en-US" dirty="0"/>
            <a:t>All Data</a:t>
          </a:r>
        </a:p>
      </dgm:t>
    </dgm:pt>
    <dgm:pt modelId="{F3FCD509-7CF7-C247-949E-50A6C4FC6030}" type="parTrans" cxnId="{E3950BE6-D6AB-D840-986E-A3452AD99D40}">
      <dgm:prSet/>
      <dgm:spPr/>
      <dgm:t>
        <a:bodyPr/>
        <a:lstStyle/>
        <a:p>
          <a:endParaRPr lang="en-US"/>
        </a:p>
      </dgm:t>
    </dgm:pt>
    <dgm:pt modelId="{434B82C1-DE81-DC47-BC7F-ED3FD180514D}" type="sibTrans" cxnId="{E3950BE6-D6AB-D840-986E-A3452AD99D40}">
      <dgm:prSet/>
      <dgm:spPr/>
      <dgm:t>
        <a:bodyPr/>
        <a:lstStyle/>
        <a:p>
          <a:endParaRPr lang="en-US"/>
        </a:p>
      </dgm:t>
    </dgm:pt>
    <dgm:pt modelId="{F2747680-3B12-AB46-8530-2DE7FA251BC8}">
      <dgm:prSet phldrT="[Text]"/>
      <dgm:spPr/>
      <dgm:t>
        <a:bodyPr/>
        <a:lstStyle/>
        <a:p>
          <a:r>
            <a:rPr lang="en-US" dirty="0"/>
            <a:t>Numerical</a:t>
          </a:r>
        </a:p>
      </dgm:t>
    </dgm:pt>
    <dgm:pt modelId="{FA3CAF06-5290-A349-8B30-9FC87C9109F4}" type="parTrans" cxnId="{99D7579C-4938-6A48-8228-8714A469BEA8}">
      <dgm:prSet/>
      <dgm:spPr/>
      <dgm:t>
        <a:bodyPr/>
        <a:lstStyle/>
        <a:p>
          <a:endParaRPr lang="en-US"/>
        </a:p>
      </dgm:t>
    </dgm:pt>
    <dgm:pt modelId="{406E1BC6-15FA-6543-B901-51A88E2343F7}" type="sibTrans" cxnId="{99D7579C-4938-6A48-8228-8714A469BEA8}">
      <dgm:prSet/>
      <dgm:spPr/>
      <dgm:t>
        <a:bodyPr/>
        <a:lstStyle/>
        <a:p>
          <a:endParaRPr lang="en-US"/>
        </a:p>
      </dgm:t>
    </dgm:pt>
    <dgm:pt modelId="{9CB2AB10-2803-6D4D-9841-F449C35ABCCF}">
      <dgm:prSet phldrT="[Text]"/>
      <dgm:spPr/>
      <dgm:t>
        <a:bodyPr/>
        <a:lstStyle/>
        <a:p>
          <a:r>
            <a:rPr lang="en-US" dirty="0"/>
            <a:t>Continuous</a:t>
          </a:r>
        </a:p>
      </dgm:t>
    </dgm:pt>
    <dgm:pt modelId="{13E5A5ED-79D0-C344-B2E5-42FDAD8D3DAE}" type="parTrans" cxnId="{12736BC7-BC17-9346-A81C-60E1223416D9}">
      <dgm:prSet/>
      <dgm:spPr/>
      <dgm:t>
        <a:bodyPr/>
        <a:lstStyle/>
        <a:p>
          <a:endParaRPr lang="en-US"/>
        </a:p>
      </dgm:t>
    </dgm:pt>
    <dgm:pt modelId="{A65E883F-9F8F-8941-9508-004863CE480B}" type="sibTrans" cxnId="{12736BC7-BC17-9346-A81C-60E1223416D9}">
      <dgm:prSet/>
      <dgm:spPr/>
      <dgm:t>
        <a:bodyPr/>
        <a:lstStyle/>
        <a:p>
          <a:endParaRPr lang="en-US"/>
        </a:p>
      </dgm:t>
    </dgm:pt>
    <dgm:pt modelId="{C31C4B4D-7F7B-BC4B-BE18-FB36CF91FFCC}">
      <dgm:prSet phldrT="[Text]"/>
      <dgm:spPr/>
      <dgm:t>
        <a:bodyPr/>
        <a:lstStyle/>
        <a:p>
          <a:r>
            <a:rPr lang="en-US" dirty="0"/>
            <a:t>Discrete</a:t>
          </a:r>
        </a:p>
      </dgm:t>
    </dgm:pt>
    <dgm:pt modelId="{192BE600-D2A3-DD4C-87E7-745FAB077E54}" type="parTrans" cxnId="{E2F166F3-E13F-8C40-87BE-054058DE5FF5}">
      <dgm:prSet/>
      <dgm:spPr/>
      <dgm:t>
        <a:bodyPr/>
        <a:lstStyle/>
        <a:p>
          <a:endParaRPr lang="en-US"/>
        </a:p>
      </dgm:t>
    </dgm:pt>
    <dgm:pt modelId="{1DBE7568-3229-D445-B19A-EA175A626A81}" type="sibTrans" cxnId="{E2F166F3-E13F-8C40-87BE-054058DE5FF5}">
      <dgm:prSet/>
      <dgm:spPr/>
      <dgm:t>
        <a:bodyPr/>
        <a:lstStyle/>
        <a:p>
          <a:endParaRPr lang="en-US"/>
        </a:p>
      </dgm:t>
    </dgm:pt>
    <dgm:pt modelId="{E0899231-43F9-2447-8466-D3FD88ADB396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406ACA7E-C029-634A-A40C-CBB383BE83E2}" type="parTrans" cxnId="{7E468FFF-6DC7-2C4A-83DF-89A54C511FE4}">
      <dgm:prSet/>
      <dgm:spPr/>
      <dgm:t>
        <a:bodyPr/>
        <a:lstStyle/>
        <a:p>
          <a:endParaRPr lang="en-US"/>
        </a:p>
      </dgm:t>
    </dgm:pt>
    <dgm:pt modelId="{4FBEDE49-527A-C147-956D-5E16B7297471}" type="sibTrans" cxnId="{7E468FFF-6DC7-2C4A-83DF-89A54C511FE4}">
      <dgm:prSet/>
      <dgm:spPr/>
      <dgm:t>
        <a:bodyPr/>
        <a:lstStyle/>
        <a:p>
          <a:endParaRPr lang="en-US"/>
        </a:p>
      </dgm:t>
    </dgm:pt>
    <dgm:pt modelId="{1DAE0475-034B-9741-9F56-FE40FC00E4B3}">
      <dgm:prSet phldrT="[Text]"/>
      <dgm:spPr/>
      <dgm:t>
        <a:bodyPr/>
        <a:lstStyle/>
        <a:p>
          <a:r>
            <a:rPr lang="en-US" dirty="0"/>
            <a:t>Nominal</a:t>
          </a:r>
        </a:p>
      </dgm:t>
    </dgm:pt>
    <dgm:pt modelId="{E29D0DF6-25D8-9D47-A94E-E9E0C311C15D}" type="parTrans" cxnId="{64A97915-B9C5-8349-BD05-A8A494E3BD25}">
      <dgm:prSet/>
      <dgm:spPr/>
      <dgm:t>
        <a:bodyPr/>
        <a:lstStyle/>
        <a:p>
          <a:endParaRPr lang="en-US"/>
        </a:p>
      </dgm:t>
    </dgm:pt>
    <dgm:pt modelId="{1E9B3C2A-A6F2-4F4E-98DB-57CD5EE65C45}" type="sibTrans" cxnId="{64A97915-B9C5-8349-BD05-A8A494E3BD25}">
      <dgm:prSet/>
      <dgm:spPr/>
      <dgm:t>
        <a:bodyPr/>
        <a:lstStyle/>
        <a:p>
          <a:endParaRPr lang="en-US"/>
        </a:p>
      </dgm:t>
    </dgm:pt>
    <dgm:pt modelId="{790B2512-AD32-1845-990D-26FEA9309762}">
      <dgm:prSet phldrT="[Text]"/>
      <dgm:spPr/>
      <dgm:t>
        <a:bodyPr/>
        <a:lstStyle/>
        <a:p>
          <a:r>
            <a:rPr lang="en-US" dirty="0"/>
            <a:t>Ordinal</a:t>
          </a:r>
        </a:p>
      </dgm:t>
    </dgm:pt>
    <dgm:pt modelId="{D37FB161-0FF6-A540-AEA0-DABCFA404A88}" type="parTrans" cxnId="{0B6A5473-ECCC-4E46-B9E7-D0772739A8DA}">
      <dgm:prSet/>
      <dgm:spPr/>
      <dgm:t>
        <a:bodyPr/>
        <a:lstStyle/>
        <a:p>
          <a:endParaRPr lang="en-US"/>
        </a:p>
      </dgm:t>
    </dgm:pt>
    <dgm:pt modelId="{5F3C70B5-1C87-0945-AF91-B08B78B7DCEB}" type="sibTrans" cxnId="{0B6A5473-ECCC-4E46-B9E7-D0772739A8DA}">
      <dgm:prSet/>
      <dgm:spPr/>
      <dgm:t>
        <a:bodyPr/>
        <a:lstStyle/>
        <a:p>
          <a:endParaRPr lang="en-US"/>
        </a:p>
      </dgm:t>
    </dgm:pt>
    <dgm:pt modelId="{360C955B-E61E-A744-8868-E03E524A8C1E}" type="pres">
      <dgm:prSet presAssocID="{2E4A2499-7767-5C48-827C-874BFFC848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10F363-9D44-084B-A843-40C4F3B620CE}" type="pres">
      <dgm:prSet presAssocID="{4ED0D030-02C1-BB4E-B550-532F43850EE7}" presName="hierRoot1" presStyleCnt="0"/>
      <dgm:spPr/>
    </dgm:pt>
    <dgm:pt modelId="{9B1BB78E-1705-194F-B4FE-1843FBDA037B}" type="pres">
      <dgm:prSet presAssocID="{4ED0D030-02C1-BB4E-B550-532F43850EE7}" presName="composite" presStyleCnt="0"/>
      <dgm:spPr/>
    </dgm:pt>
    <dgm:pt modelId="{A60AF1FC-4968-F14E-ABEA-B3BCCA6346CE}" type="pres">
      <dgm:prSet presAssocID="{4ED0D030-02C1-BB4E-B550-532F43850EE7}" presName="background" presStyleLbl="node0" presStyleIdx="0" presStyleCnt="1"/>
      <dgm:spPr/>
    </dgm:pt>
    <dgm:pt modelId="{7AAE1A86-EBC3-FC46-B8F8-BE51B56BD0FC}" type="pres">
      <dgm:prSet presAssocID="{4ED0D030-02C1-BB4E-B550-532F43850EE7}" presName="text" presStyleLbl="fgAcc0" presStyleIdx="0" presStyleCnt="1">
        <dgm:presLayoutVars>
          <dgm:chPref val="3"/>
        </dgm:presLayoutVars>
      </dgm:prSet>
      <dgm:spPr/>
    </dgm:pt>
    <dgm:pt modelId="{DAB77DA1-6BFB-7043-8AF1-BA0F3BB6065B}" type="pres">
      <dgm:prSet presAssocID="{4ED0D030-02C1-BB4E-B550-532F43850EE7}" presName="hierChild2" presStyleCnt="0"/>
      <dgm:spPr/>
    </dgm:pt>
    <dgm:pt modelId="{036F9CFF-C3B5-9B4D-A76F-83E3F179279E}" type="pres">
      <dgm:prSet presAssocID="{FA3CAF06-5290-A349-8B30-9FC87C9109F4}" presName="Name10" presStyleLbl="parChTrans1D2" presStyleIdx="0" presStyleCnt="2"/>
      <dgm:spPr/>
    </dgm:pt>
    <dgm:pt modelId="{9C8480F3-34B9-834C-92B5-A87A9AFE54C9}" type="pres">
      <dgm:prSet presAssocID="{F2747680-3B12-AB46-8530-2DE7FA251BC8}" presName="hierRoot2" presStyleCnt="0"/>
      <dgm:spPr/>
    </dgm:pt>
    <dgm:pt modelId="{8CC259B2-280F-B743-B072-6EDBB6082C1D}" type="pres">
      <dgm:prSet presAssocID="{F2747680-3B12-AB46-8530-2DE7FA251BC8}" presName="composite2" presStyleCnt="0"/>
      <dgm:spPr/>
    </dgm:pt>
    <dgm:pt modelId="{212C1A76-F923-5B46-8E72-CDC4E88E2D46}" type="pres">
      <dgm:prSet presAssocID="{F2747680-3B12-AB46-8530-2DE7FA251BC8}" presName="background2" presStyleLbl="node2" presStyleIdx="0" presStyleCnt="2"/>
      <dgm:spPr/>
    </dgm:pt>
    <dgm:pt modelId="{29276690-CB96-7244-8660-4960991CA129}" type="pres">
      <dgm:prSet presAssocID="{F2747680-3B12-AB46-8530-2DE7FA251BC8}" presName="text2" presStyleLbl="fgAcc2" presStyleIdx="0" presStyleCnt="2">
        <dgm:presLayoutVars>
          <dgm:chPref val="3"/>
        </dgm:presLayoutVars>
      </dgm:prSet>
      <dgm:spPr/>
    </dgm:pt>
    <dgm:pt modelId="{D89DA744-48F6-A542-9709-9A5CC25CA508}" type="pres">
      <dgm:prSet presAssocID="{F2747680-3B12-AB46-8530-2DE7FA251BC8}" presName="hierChild3" presStyleCnt="0"/>
      <dgm:spPr/>
    </dgm:pt>
    <dgm:pt modelId="{53DFAFFD-9461-6245-AB94-48D7C260F829}" type="pres">
      <dgm:prSet presAssocID="{13E5A5ED-79D0-C344-B2E5-42FDAD8D3DAE}" presName="Name17" presStyleLbl="parChTrans1D3" presStyleIdx="0" presStyleCnt="4"/>
      <dgm:spPr/>
    </dgm:pt>
    <dgm:pt modelId="{17189B30-39BA-7D43-8C6F-2B58B129E82F}" type="pres">
      <dgm:prSet presAssocID="{9CB2AB10-2803-6D4D-9841-F449C35ABCCF}" presName="hierRoot3" presStyleCnt="0"/>
      <dgm:spPr/>
    </dgm:pt>
    <dgm:pt modelId="{AFE792F1-CE6C-E948-A45A-A8719B682F3E}" type="pres">
      <dgm:prSet presAssocID="{9CB2AB10-2803-6D4D-9841-F449C35ABCCF}" presName="composite3" presStyleCnt="0"/>
      <dgm:spPr/>
    </dgm:pt>
    <dgm:pt modelId="{1A32B776-BC1B-2844-A7AF-623D71D58C8F}" type="pres">
      <dgm:prSet presAssocID="{9CB2AB10-2803-6D4D-9841-F449C35ABCCF}" presName="background3" presStyleLbl="node3" presStyleIdx="0" presStyleCnt="4"/>
      <dgm:spPr/>
    </dgm:pt>
    <dgm:pt modelId="{DA3DD179-1D95-0E49-A800-40EA180B1023}" type="pres">
      <dgm:prSet presAssocID="{9CB2AB10-2803-6D4D-9841-F449C35ABCCF}" presName="text3" presStyleLbl="fgAcc3" presStyleIdx="0" presStyleCnt="4">
        <dgm:presLayoutVars>
          <dgm:chPref val="3"/>
        </dgm:presLayoutVars>
      </dgm:prSet>
      <dgm:spPr/>
    </dgm:pt>
    <dgm:pt modelId="{E06E6CD8-6DE4-654E-AAC3-B88761FF01E3}" type="pres">
      <dgm:prSet presAssocID="{9CB2AB10-2803-6D4D-9841-F449C35ABCCF}" presName="hierChild4" presStyleCnt="0"/>
      <dgm:spPr/>
    </dgm:pt>
    <dgm:pt modelId="{57018885-0387-5444-BDCC-9737E99B792F}" type="pres">
      <dgm:prSet presAssocID="{192BE600-D2A3-DD4C-87E7-745FAB077E54}" presName="Name17" presStyleLbl="parChTrans1D3" presStyleIdx="1" presStyleCnt="4"/>
      <dgm:spPr/>
    </dgm:pt>
    <dgm:pt modelId="{94D8403E-92D8-2148-B2E9-667380745558}" type="pres">
      <dgm:prSet presAssocID="{C31C4B4D-7F7B-BC4B-BE18-FB36CF91FFCC}" presName="hierRoot3" presStyleCnt="0"/>
      <dgm:spPr/>
    </dgm:pt>
    <dgm:pt modelId="{EBA73F28-2B32-5A4C-B6CD-0C9B6DA11FC5}" type="pres">
      <dgm:prSet presAssocID="{C31C4B4D-7F7B-BC4B-BE18-FB36CF91FFCC}" presName="composite3" presStyleCnt="0"/>
      <dgm:spPr/>
    </dgm:pt>
    <dgm:pt modelId="{777C2347-5FE6-D445-8833-BD8166FFEE83}" type="pres">
      <dgm:prSet presAssocID="{C31C4B4D-7F7B-BC4B-BE18-FB36CF91FFCC}" presName="background3" presStyleLbl="node3" presStyleIdx="1" presStyleCnt="4"/>
      <dgm:spPr/>
    </dgm:pt>
    <dgm:pt modelId="{01AC0E5D-BDD1-D540-8FCB-5A6F8772549B}" type="pres">
      <dgm:prSet presAssocID="{C31C4B4D-7F7B-BC4B-BE18-FB36CF91FFCC}" presName="text3" presStyleLbl="fgAcc3" presStyleIdx="1" presStyleCnt="4">
        <dgm:presLayoutVars>
          <dgm:chPref val="3"/>
        </dgm:presLayoutVars>
      </dgm:prSet>
      <dgm:spPr/>
    </dgm:pt>
    <dgm:pt modelId="{FA946456-6F3F-B44B-91AF-21830060035A}" type="pres">
      <dgm:prSet presAssocID="{C31C4B4D-7F7B-BC4B-BE18-FB36CF91FFCC}" presName="hierChild4" presStyleCnt="0"/>
      <dgm:spPr/>
    </dgm:pt>
    <dgm:pt modelId="{11C2A47E-E9FF-D94C-A9E1-0808A20ACD52}" type="pres">
      <dgm:prSet presAssocID="{406ACA7E-C029-634A-A40C-CBB383BE83E2}" presName="Name10" presStyleLbl="parChTrans1D2" presStyleIdx="1" presStyleCnt="2"/>
      <dgm:spPr/>
    </dgm:pt>
    <dgm:pt modelId="{685395D9-296D-6644-B2C6-626848AC1397}" type="pres">
      <dgm:prSet presAssocID="{E0899231-43F9-2447-8466-D3FD88ADB396}" presName="hierRoot2" presStyleCnt="0"/>
      <dgm:spPr/>
    </dgm:pt>
    <dgm:pt modelId="{FB4F27F7-874F-9E44-AD68-3A92CC5A0890}" type="pres">
      <dgm:prSet presAssocID="{E0899231-43F9-2447-8466-D3FD88ADB396}" presName="composite2" presStyleCnt="0"/>
      <dgm:spPr/>
    </dgm:pt>
    <dgm:pt modelId="{3A4C0B52-4ABE-3348-8EE1-3E4931CB0B4D}" type="pres">
      <dgm:prSet presAssocID="{E0899231-43F9-2447-8466-D3FD88ADB396}" presName="background2" presStyleLbl="node2" presStyleIdx="1" presStyleCnt="2"/>
      <dgm:spPr/>
    </dgm:pt>
    <dgm:pt modelId="{68470B31-3FF2-D448-9A14-E4F3AE728444}" type="pres">
      <dgm:prSet presAssocID="{E0899231-43F9-2447-8466-D3FD88ADB396}" presName="text2" presStyleLbl="fgAcc2" presStyleIdx="1" presStyleCnt="2">
        <dgm:presLayoutVars>
          <dgm:chPref val="3"/>
        </dgm:presLayoutVars>
      </dgm:prSet>
      <dgm:spPr/>
    </dgm:pt>
    <dgm:pt modelId="{B37555F7-4E94-DB42-A174-9A9F05E5F950}" type="pres">
      <dgm:prSet presAssocID="{E0899231-43F9-2447-8466-D3FD88ADB396}" presName="hierChild3" presStyleCnt="0"/>
      <dgm:spPr/>
    </dgm:pt>
    <dgm:pt modelId="{6C519712-4820-464B-87AF-789EC1082061}" type="pres">
      <dgm:prSet presAssocID="{E29D0DF6-25D8-9D47-A94E-E9E0C311C15D}" presName="Name17" presStyleLbl="parChTrans1D3" presStyleIdx="2" presStyleCnt="4"/>
      <dgm:spPr/>
    </dgm:pt>
    <dgm:pt modelId="{2D44FAFA-3A41-804F-B45D-417C4359B4BE}" type="pres">
      <dgm:prSet presAssocID="{1DAE0475-034B-9741-9F56-FE40FC00E4B3}" presName="hierRoot3" presStyleCnt="0"/>
      <dgm:spPr/>
    </dgm:pt>
    <dgm:pt modelId="{7D68409A-E4C6-4343-9B24-AA6FBCB7E109}" type="pres">
      <dgm:prSet presAssocID="{1DAE0475-034B-9741-9F56-FE40FC00E4B3}" presName="composite3" presStyleCnt="0"/>
      <dgm:spPr/>
    </dgm:pt>
    <dgm:pt modelId="{1F3DACD7-8C77-4A48-9B99-682C60E7EB20}" type="pres">
      <dgm:prSet presAssocID="{1DAE0475-034B-9741-9F56-FE40FC00E4B3}" presName="background3" presStyleLbl="node3" presStyleIdx="2" presStyleCnt="4"/>
      <dgm:spPr/>
    </dgm:pt>
    <dgm:pt modelId="{AE8C7DC1-7505-7947-B5EA-19FE1C39DF6A}" type="pres">
      <dgm:prSet presAssocID="{1DAE0475-034B-9741-9F56-FE40FC00E4B3}" presName="text3" presStyleLbl="fgAcc3" presStyleIdx="2" presStyleCnt="4">
        <dgm:presLayoutVars>
          <dgm:chPref val="3"/>
        </dgm:presLayoutVars>
      </dgm:prSet>
      <dgm:spPr/>
    </dgm:pt>
    <dgm:pt modelId="{61FA6A98-25F4-D94E-86CE-80E0E74E579C}" type="pres">
      <dgm:prSet presAssocID="{1DAE0475-034B-9741-9F56-FE40FC00E4B3}" presName="hierChild4" presStyleCnt="0"/>
      <dgm:spPr/>
    </dgm:pt>
    <dgm:pt modelId="{9436FFD9-0DB8-E74A-BB34-108F379B8BD3}" type="pres">
      <dgm:prSet presAssocID="{D37FB161-0FF6-A540-AEA0-DABCFA404A88}" presName="Name17" presStyleLbl="parChTrans1D3" presStyleIdx="3" presStyleCnt="4"/>
      <dgm:spPr/>
    </dgm:pt>
    <dgm:pt modelId="{6668BFC9-D0FF-2B42-9BE1-589421AA0BBA}" type="pres">
      <dgm:prSet presAssocID="{790B2512-AD32-1845-990D-26FEA9309762}" presName="hierRoot3" presStyleCnt="0"/>
      <dgm:spPr/>
    </dgm:pt>
    <dgm:pt modelId="{032406AC-3A5F-9F44-9D4B-F5ECDA25924F}" type="pres">
      <dgm:prSet presAssocID="{790B2512-AD32-1845-990D-26FEA9309762}" presName="composite3" presStyleCnt="0"/>
      <dgm:spPr/>
    </dgm:pt>
    <dgm:pt modelId="{79A045BC-EE3B-8445-8EDA-37E54E38CB8C}" type="pres">
      <dgm:prSet presAssocID="{790B2512-AD32-1845-990D-26FEA9309762}" presName="background3" presStyleLbl="node3" presStyleIdx="3" presStyleCnt="4"/>
      <dgm:spPr/>
    </dgm:pt>
    <dgm:pt modelId="{BB3ED495-DD5D-5344-A4CA-EC38D31E959B}" type="pres">
      <dgm:prSet presAssocID="{790B2512-AD32-1845-990D-26FEA9309762}" presName="text3" presStyleLbl="fgAcc3" presStyleIdx="3" presStyleCnt="4">
        <dgm:presLayoutVars>
          <dgm:chPref val="3"/>
        </dgm:presLayoutVars>
      </dgm:prSet>
      <dgm:spPr/>
    </dgm:pt>
    <dgm:pt modelId="{D1F25A4D-52B3-8B43-8135-17137EDEB704}" type="pres">
      <dgm:prSet presAssocID="{790B2512-AD32-1845-990D-26FEA9309762}" presName="hierChild4" presStyleCnt="0"/>
      <dgm:spPr/>
    </dgm:pt>
  </dgm:ptLst>
  <dgm:cxnLst>
    <dgm:cxn modelId="{64A97915-B9C5-8349-BD05-A8A494E3BD25}" srcId="{E0899231-43F9-2447-8466-D3FD88ADB396}" destId="{1DAE0475-034B-9741-9F56-FE40FC00E4B3}" srcOrd="0" destOrd="0" parTransId="{E29D0DF6-25D8-9D47-A94E-E9E0C311C15D}" sibTransId="{1E9B3C2A-A6F2-4F4E-98DB-57CD5EE65C45}"/>
    <dgm:cxn modelId="{F696E724-08A5-4A4B-B4FC-A2F9A4367D03}" type="presOf" srcId="{13E5A5ED-79D0-C344-B2E5-42FDAD8D3DAE}" destId="{53DFAFFD-9461-6245-AB94-48D7C260F829}" srcOrd="0" destOrd="0" presId="urn:microsoft.com/office/officeart/2005/8/layout/hierarchy1"/>
    <dgm:cxn modelId="{67E8A74D-3888-F640-AA1E-D60549D4E56B}" type="presOf" srcId="{C31C4B4D-7F7B-BC4B-BE18-FB36CF91FFCC}" destId="{01AC0E5D-BDD1-D540-8FCB-5A6F8772549B}" srcOrd="0" destOrd="0" presId="urn:microsoft.com/office/officeart/2005/8/layout/hierarchy1"/>
    <dgm:cxn modelId="{1C53D250-C2CD-2840-8408-8077545ECC19}" type="presOf" srcId="{D37FB161-0FF6-A540-AEA0-DABCFA404A88}" destId="{9436FFD9-0DB8-E74A-BB34-108F379B8BD3}" srcOrd="0" destOrd="0" presId="urn:microsoft.com/office/officeart/2005/8/layout/hierarchy1"/>
    <dgm:cxn modelId="{678AB258-8B60-1443-82BC-D4AA0065E9E8}" type="presOf" srcId="{FA3CAF06-5290-A349-8B30-9FC87C9109F4}" destId="{036F9CFF-C3B5-9B4D-A76F-83E3F179279E}" srcOrd="0" destOrd="0" presId="urn:microsoft.com/office/officeart/2005/8/layout/hierarchy1"/>
    <dgm:cxn modelId="{F360855E-075E-824F-BAB5-AF2A5C25CF3F}" type="presOf" srcId="{F2747680-3B12-AB46-8530-2DE7FA251BC8}" destId="{29276690-CB96-7244-8660-4960991CA129}" srcOrd="0" destOrd="0" presId="urn:microsoft.com/office/officeart/2005/8/layout/hierarchy1"/>
    <dgm:cxn modelId="{D5C5D171-1D5A-CD4A-87DF-CB8D1E2D4177}" type="presOf" srcId="{E0899231-43F9-2447-8466-D3FD88ADB396}" destId="{68470B31-3FF2-D448-9A14-E4F3AE728444}" srcOrd="0" destOrd="0" presId="urn:microsoft.com/office/officeart/2005/8/layout/hierarchy1"/>
    <dgm:cxn modelId="{0B6A5473-ECCC-4E46-B9E7-D0772739A8DA}" srcId="{E0899231-43F9-2447-8466-D3FD88ADB396}" destId="{790B2512-AD32-1845-990D-26FEA9309762}" srcOrd="1" destOrd="0" parTransId="{D37FB161-0FF6-A540-AEA0-DABCFA404A88}" sibTransId="{5F3C70B5-1C87-0945-AF91-B08B78B7DCEB}"/>
    <dgm:cxn modelId="{29A0F989-A66D-2D49-B3E0-77911852C24C}" type="presOf" srcId="{406ACA7E-C029-634A-A40C-CBB383BE83E2}" destId="{11C2A47E-E9FF-D94C-A9E1-0808A20ACD52}" srcOrd="0" destOrd="0" presId="urn:microsoft.com/office/officeart/2005/8/layout/hierarchy1"/>
    <dgm:cxn modelId="{99D7579C-4938-6A48-8228-8714A469BEA8}" srcId="{4ED0D030-02C1-BB4E-B550-532F43850EE7}" destId="{F2747680-3B12-AB46-8530-2DE7FA251BC8}" srcOrd="0" destOrd="0" parTransId="{FA3CAF06-5290-A349-8B30-9FC87C9109F4}" sibTransId="{406E1BC6-15FA-6543-B901-51A88E2343F7}"/>
    <dgm:cxn modelId="{94C6419D-0471-0842-8EA4-D06EB5E397B4}" type="presOf" srcId="{E29D0DF6-25D8-9D47-A94E-E9E0C311C15D}" destId="{6C519712-4820-464B-87AF-789EC1082061}" srcOrd="0" destOrd="0" presId="urn:microsoft.com/office/officeart/2005/8/layout/hierarchy1"/>
    <dgm:cxn modelId="{BB7F2BA0-1F5D-6640-9694-C9F2AD187740}" type="presOf" srcId="{790B2512-AD32-1845-990D-26FEA9309762}" destId="{BB3ED495-DD5D-5344-A4CA-EC38D31E959B}" srcOrd="0" destOrd="0" presId="urn:microsoft.com/office/officeart/2005/8/layout/hierarchy1"/>
    <dgm:cxn modelId="{5F2347AA-F2C1-3C45-81E3-2B491A63ABED}" type="presOf" srcId="{9CB2AB10-2803-6D4D-9841-F449C35ABCCF}" destId="{DA3DD179-1D95-0E49-A800-40EA180B1023}" srcOrd="0" destOrd="0" presId="urn:microsoft.com/office/officeart/2005/8/layout/hierarchy1"/>
    <dgm:cxn modelId="{12736BC7-BC17-9346-A81C-60E1223416D9}" srcId="{F2747680-3B12-AB46-8530-2DE7FA251BC8}" destId="{9CB2AB10-2803-6D4D-9841-F449C35ABCCF}" srcOrd="0" destOrd="0" parTransId="{13E5A5ED-79D0-C344-B2E5-42FDAD8D3DAE}" sibTransId="{A65E883F-9F8F-8941-9508-004863CE480B}"/>
    <dgm:cxn modelId="{F2C858CD-DB20-5147-A19B-F9917AECD3A3}" type="presOf" srcId="{2E4A2499-7767-5C48-827C-874BFFC8489B}" destId="{360C955B-E61E-A744-8868-E03E524A8C1E}" srcOrd="0" destOrd="0" presId="urn:microsoft.com/office/officeart/2005/8/layout/hierarchy1"/>
    <dgm:cxn modelId="{E833C2D0-33CA-024D-B8F0-972A8CB83D8A}" type="presOf" srcId="{1DAE0475-034B-9741-9F56-FE40FC00E4B3}" destId="{AE8C7DC1-7505-7947-B5EA-19FE1C39DF6A}" srcOrd="0" destOrd="0" presId="urn:microsoft.com/office/officeart/2005/8/layout/hierarchy1"/>
    <dgm:cxn modelId="{1C8406D2-C588-2842-BEC9-000FFF7814CA}" type="presOf" srcId="{4ED0D030-02C1-BB4E-B550-532F43850EE7}" destId="{7AAE1A86-EBC3-FC46-B8F8-BE51B56BD0FC}" srcOrd="0" destOrd="0" presId="urn:microsoft.com/office/officeart/2005/8/layout/hierarchy1"/>
    <dgm:cxn modelId="{1EF1CBDF-43CB-D343-96FF-FE93C072B2B2}" type="presOf" srcId="{192BE600-D2A3-DD4C-87E7-745FAB077E54}" destId="{57018885-0387-5444-BDCC-9737E99B792F}" srcOrd="0" destOrd="0" presId="urn:microsoft.com/office/officeart/2005/8/layout/hierarchy1"/>
    <dgm:cxn modelId="{E3950BE6-D6AB-D840-986E-A3452AD99D40}" srcId="{2E4A2499-7767-5C48-827C-874BFFC8489B}" destId="{4ED0D030-02C1-BB4E-B550-532F43850EE7}" srcOrd="0" destOrd="0" parTransId="{F3FCD509-7CF7-C247-949E-50A6C4FC6030}" sibTransId="{434B82C1-DE81-DC47-BC7F-ED3FD180514D}"/>
    <dgm:cxn modelId="{E2F166F3-E13F-8C40-87BE-054058DE5FF5}" srcId="{F2747680-3B12-AB46-8530-2DE7FA251BC8}" destId="{C31C4B4D-7F7B-BC4B-BE18-FB36CF91FFCC}" srcOrd="1" destOrd="0" parTransId="{192BE600-D2A3-DD4C-87E7-745FAB077E54}" sibTransId="{1DBE7568-3229-D445-B19A-EA175A626A81}"/>
    <dgm:cxn modelId="{7E468FFF-6DC7-2C4A-83DF-89A54C511FE4}" srcId="{4ED0D030-02C1-BB4E-B550-532F43850EE7}" destId="{E0899231-43F9-2447-8466-D3FD88ADB396}" srcOrd="1" destOrd="0" parTransId="{406ACA7E-C029-634A-A40C-CBB383BE83E2}" sibTransId="{4FBEDE49-527A-C147-956D-5E16B7297471}"/>
    <dgm:cxn modelId="{6902759C-AA45-974E-AF64-7F146A66D0BA}" type="presParOf" srcId="{360C955B-E61E-A744-8868-E03E524A8C1E}" destId="{8810F363-9D44-084B-A843-40C4F3B620CE}" srcOrd="0" destOrd="0" presId="urn:microsoft.com/office/officeart/2005/8/layout/hierarchy1"/>
    <dgm:cxn modelId="{4F5049C3-851F-DC47-96D0-91517E2A29BE}" type="presParOf" srcId="{8810F363-9D44-084B-A843-40C4F3B620CE}" destId="{9B1BB78E-1705-194F-B4FE-1843FBDA037B}" srcOrd="0" destOrd="0" presId="urn:microsoft.com/office/officeart/2005/8/layout/hierarchy1"/>
    <dgm:cxn modelId="{5A3ACEBB-93BA-2441-A913-7B9D31F445D8}" type="presParOf" srcId="{9B1BB78E-1705-194F-B4FE-1843FBDA037B}" destId="{A60AF1FC-4968-F14E-ABEA-B3BCCA6346CE}" srcOrd="0" destOrd="0" presId="urn:microsoft.com/office/officeart/2005/8/layout/hierarchy1"/>
    <dgm:cxn modelId="{E6D12673-8778-E346-8BD6-69C6ED11C895}" type="presParOf" srcId="{9B1BB78E-1705-194F-B4FE-1843FBDA037B}" destId="{7AAE1A86-EBC3-FC46-B8F8-BE51B56BD0FC}" srcOrd="1" destOrd="0" presId="urn:microsoft.com/office/officeart/2005/8/layout/hierarchy1"/>
    <dgm:cxn modelId="{9BDC0DAC-8DC7-734D-B0FF-31C57362E82A}" type="presParOf" srcId="{8810F363-9D44-084B-A843-40C4F3B620CE}" destId="{DAB77DA1-6BFB-7043-8AF1-BA0F3BB6065B}" srcOrd="1" destOrd="0" presId="urn:microsoft.com/office/officeart/2005/8/layout/hierarchy1"/>
    <dgm:cxn modelId="{ED2DDB81-BA4D-9A4F-B888-BF7D12676104}" type="presParOf" srcId="{DAB77DA1-6BFB-7043-8AF1-BA0F3BB6065B}" destId="{036F9CFF-C3B5-9B4D-A76F-83E3F179279E}" srcOrd="0" destOrd="0" presId="urn:microsoft.com/office/officeart/2005/8/layout/hierarchy1"/>
    <dgm:cxn modelId="{A1266A08-15F7-1D49-88FE-2294A04BC859}" type="presParOf" srcId="{DAB77DA1-6BFB-7043-8AF1-BA0F3BB6065B}" destId="{9C8480F3-34B9-834C-92B5-A87A9AFE54C9}" srcOrd="1" destOrd="0" presId="urn:microsoft.com/office/officeart/2005/8/layout/hierarchy1"/>
    <dgm:cxn modelId="{5F816818-DCDD-5C4D-90ED-F1080118F16C}" type="presParOf" srcId="{9C8480F3-34B9-834C-92B5-A87A9AFE54C9}" destId="{8CC259B2-280F-B743-B072-6EDBB6082C1D}" srcOrd="0" destOrd="0" presId="urn:microsoft.com/office/officeart/2005/8/layout/hierarchy1"/>
    <dgm:cxn modelId="{69BB8CBE-B027-8545-8736-931F38817075}" type="presParOf" srcId="{8CC259B2-280F-B743-B072-6EDBB6082C1D}" destId="{212C1A76-F923-5B46-8E72-CDC4E88E2D46}" srcOrd="0" destOrd="0" presId="urn:microsoft.com/office/officeart/2005/8/layout/hierarchy1"/>
    <dgm:cxn modelId="{D3D7FD68-CFB2-E446-BDAF-14A42D249BB2}" type="presParOf" srcId="{8CC259B2-280F-B743-B072-6EDBB6082C1D}" destId="{29276690-CB96-7244-8660-4960991CA129}" srcOrd="1" destOrd="0" presId="urn:microsoft.com/office/officeart/2005/8/layout/hierarchy1"/>
    <dgm:cxn modelId="{766C0D57-A96D-D744-AD0C-FF616F8458AD}" type="presParOf" srcId="{9C8480F3-34B9-834C-92B5-A87A9AFE54C9}" destId="{D89DA744-48F6-A542-9709-9A5CC25CA508}" srcOrd="1" destOrd="0" presId="urn:microsoft.com/office/officeart/2005/8/layout/hierarchy1"/>
    <dgm:cxn modelId="{A2E6E87A-1967-F24D-9AD6-253EA6D06DF6}" type="presParOf" srcId="{D89DA744-48F6-A542-9709-9A5CC25CA508}" destId="{53DFAFFD-9461-6245-AB94-48D7C260F829}" srcOrd="0" destOrd="0" presId="urn:microsoft.com/office/officeart/2005/8/layout/hierarchy1"/>
    <dgm:cxn modelId="{4247FC63-52F7-914D-82A0-71AB34B76C13}" type="presParOf" srcId="{D89DA744-48F6-A542-9709-9A5CC25CA508}" destId="{17189B30-39BA-7D43-8C6F-2B58B129E82F}" srcOrd="1" destOrd="0" presId="urn:microsoft.com/office/officeart/2005/8/layout/hierarchy1"/>
    <dgm:cxn modelId="{5E18AEC0-915D-5E49-BD05-EC279F242749}" type="presParOf" srcId="{17189B30-39BA-7D43-8C6F-2B58B129E82F}" destId="{AFE792F1-CE6C-E948-A45A-A8719B682F3E}" srcOrd="0" destOrd="0" presId="urn:microsoft.com/office/officeart/2005/8/layout/hierarchy1"/>
    <dgm:cxn modelId="{DC1A3A5C-08C3-9D4D-B466-B83EB85E3FFA}" type="presParOf" srcId="{AFE792F1-CE6C-E948-A45A-A8719B682F3E}" destId="{1A32B776-BC1B-2844-A7AF-623D71D58C8F}" srcOrd="0" destOrd="0" presId="urn:microsoft.com/office/officeart/2005/8/layout/hierarchy1"/>
    <dgm:cxn modelId="{D3AF8B6A-0E37-424E-B16D-8EC52B64ECBE}" type="presParOf" srcId="{AFE792F1-CE6C-E948-A45A-A8719B682F3E}" destId="{DA3DD179-1D95-0E49-A800-40EA180B1023}" srcOrd="1" destOrd="0" presId="urn:microsoft.com/office/officeart/2005/8/layout/hierarchy1"/>
    <dgm:cxn modelId="{01BC64E6-F476-244C-A294-78EAA86EB136}" type="presParOf" srcId="{17189B30-39BA-7D43-8C6F-2B58B129E82F}" destId="{E06E6CD8-6DE4-654E-AAC3-B88761FF01E3}" srcOrd="1" destOrd="0" presId="urn:microsoft.com/office/officeart/2005/8/layout/hierarchy1"/>
    <dgm:cxn modelId="{6BB7F315-9F79-8549-83E6-72C15B3E75E5}" type="presParOf" srcId="{D89DA744-48F6-A542-9709-9A5CC25CA508}" destId="{57018885-0387-5444-BDCC-9737E99B792F}" srcOrd="2" destOrd="0" presId="urn:microsoft.com/office/officeart/2005/8/layout/hierarchy1"/>
    <dgm:cxn modelId="{674D1164-26FF-8B42-99FC-BE949E3C14A3}" type="presParOf" srcId="{D89DA744-48F6-A542-9709-9A5CC25CA508}" destId="{94D8403E-92D8-2148-B2E9-667380745558}" srcOrd="3" destOrd="0" presId="urn:microsoft.com/office/officeart/2005/8/layout/hierarchy1"/>
    <dgm:cxn modelId="{78153146-3C8A-BD40-8DD9-73CABD1AF125}" type="presParOf" srcId="{94D8403E-92D8-2148-B2E9-667380745558}" destId="{EBA73F28-2B32-5A4C-B6CD-0C9B6DA11FC5}" srcOrd="0" destOrd="0" presId="urn:microsoft.com/office/officeart/2005/8/layout/hierarchy1"/>
    <dgm:cxn modelId="{1935A794-09A3-C942-A1B6-5B7B702AC7DD}" type="presParOf" srcId="{EBA73F28-2B32-5A4C-B6CD-0C9B6DA11FC5}" destId="{777C2347-5FE6-D445-8833-BD8166FFEE83}" srcOrd="0" destOrd="0" presId="urn:microsoft.com/office/officeart/2005/8/layout/hierarchy1"/>
    <dgm:cxn modelId="{1F7C354A-5AF4-1940-81D4-C4A98614BEB2}" type="presParOf" srcId="{EBA73F28-2B32-5A4C-B6CD-0C9B6DA11FC5}" destId="{01AC0E5D-BDD1-D540-8FCB-5A6F8772549B}" srcOrd="1" destOrd="0" presId="urn:microsoft.com/office/officeart/2005/8/layout/hierarchy1"/>
    <dgm:cxn modelId="{E500BFDF-F902-4741-9E93-58589BC06251}" type="presParOf" srcId="{94D8403E-92D8-2148-B2E9-667380745558}" destId="{FA946456-6F3F-B44B-91AF-21830060035A}" srcOrd="1" destOrd="0" presId="urn:microsoft.com/office/officeart/2005/8/layout/hierarchy1"/>
    <dgm:cxn modelId="{AFFE2BF2-8EC5-CC40-B98E-A6B7D2A719CE}" type="presParOf" srcId="{DAB77DA1-6BFB-7043-8AF1-BA0F3BB6065B}" destId="{11C2A47E-E9FF-D94C-A9E1-0808A20ACD52}" srcOrd="2" destOrd="0" presId="urn:microsoft.com/office/officeart/2005/8/layout/hierarchy1"/>
    <dgm:cxn modelId="{5A89B146-55F0-5A43-A02D-4987168916B6}" type="presParOf" srcId="{DAB77DA1-6BFB-7043-8AF1-BA0F3BB6065B}" destId="{685395D9-296D-6644-B2C6-626848AC1397}" srcOrd="3" destOrd="0" presId="urn:microsoft.com/office/officeart/2005/8/layout/hierarchy1"/>
    <dgm:cxn modelId="{F4965EAB-8A4B-9746-B7C1-FA12777425D0}" type="presParOf" srcId="{685395D9-296D-6644-B2C6-626848AC1397}" destId="{FB4F27F7-874F-9E44-AD68-3A92CC5A0890}" srcOrd="0" destOrd="0" presId="urn:microsoft.com/office/officeart/2005/8/layout/hierarchy1"/>
    <dgm:cxn modelId="{D506BD34-0C4D-FE49-91F8-C7D4E21312CA}" type="presParOf" srcId="{FB4F27F7-874F-9E44-AD68-3A92CC5A0890}" destId="{3A4C0B52-4ABE-3348-8EE1-3E4931CB0B4D}" srcOrd="0" destOrd="0" presId="urn:microsoft.com/office/officeart/2005/8/layout/hierarchy1"/>
    <dgm:cxn modelId="{56C7FC80-4707-5040-8943-41BF4045B565}" type="presParOf" srcId="{FB4F27F7-874F-9E44-AD68-3A92CC5A0890}" destId="{68470B31-3FF2-D448-9A14-E4F3AE728444}" srcOrd="1" destOrd="0" presId="urn:microsoft.com/office/officeart/2005/8/layout/hierarchy1"/>
    <dgm:cxn modelId="{FD38E9DF-F664-CF43-857B-C0314E89C3C5}" type="presParOf" srcId="{685395D9-296D-6644-B2C6-626848AC1397}" destId="{B37555F7-4E94-DB42-A174-9A9F05E5F950}" srcOrd="1" destOrd="0" presId="urn:microsoft.com/office/officeart/2005/8/layout/hierarchy1"/>
    <dgm:cxn modelId="{FC429DAA-439C-A145-BFAE-E10C2858C688}" type="presParOf" srcId="{B37555F7-4E94-DB42-A174-9A9F05E5F950}" destId="{6C519712-4820-464B-87AF-789EC1082061}" srcOrd="0" destOrd="0" presId="urn:microsoft.com/office/officeart/2005/8/layout/hierarchy1"/>
    <dgm:cxn modelId="{FF4AEE0E-AEA3-2549-BB8D-B278A0A2A151}" type="presParOf" srcId="{B37555F7-4E94-DB42-A174-9A9F05E5F950}" destId="{2D44FAFA-3A41-804F-B45D-417C4359B4BE}" srcOrd="1" destOrd="0" presId="urn:microsoft.com/office/officeart/2005/8/layout/hierarchy1"/>
    <dgm:cxn modelId="{DEE0C38A-2D34-E844-962E-7B5FC4036A61}" type="presParOf" srcId="{2D44FAFA-3A41-804F-B45D-417C4359B4BE}" destId="{7D68409A-E4C6-4343-9B24-AA6FBCB7E109}" srcOrd="0" destOrd="0" presId="urn:microsoft.com/office/officeart/2005/8/layout/hierarchy1"/>
    <dgm:cxn modelId="{52382067-CAC4-3740-B370-CE273397C701}" type="presParOf" srcId="{7D68409A-E4C6-4343-9B24-AA6FBCB7E109}" destId="{1F3DACD7-8C77-4A48-9B99-682C60E7EB20}" srcOrd="0" destOrd="0" presId="urn:microsoft.com/office/officeart/2005/8/layout/hierarchy1"/>
    <dgm:cxn modelId="{E85F9875-655A-EE41-B9BF-90DDD9F01577}" type="presParOf" srcId="{7D68409A-E4C6-4343-9B24-AA6FBCB7E109}" destId="{AE8C7DC1-7505-7947-B5EA-19FE1C39DF6A}" srcOrd="1" destOrd="0" presId="urn:microsoft.com/office/officeart/2005/8/layout/hierarchy1"/>
    <dgm:cxn modelId="{47819736-9398-D54A-A44A-9D4FB6567843}" type="presParOf" srcId="{2D44FAFA-3A41-804F-B45D-417C4359B4BE}" destId="{61FA6A98-25F4-D94E-86CE-80E0E74E579C}" srcOrd="1" destOrd="0" presId="urn:microsoft.com/office/officeart/2005/8/layout/hierarchy1"/>
    <dgm:cxn modelId="{C7C95ECA-72B1-684C-A449-375254D3FB18}" type="presParOf" srcId="{B37555F7-4E94-DB42-A174-9A9F05E5F950}" destId="{9436FFD9-0DB8-E74A-BB34-108F379B8BD3}" srcOrd="2" destOrd="0" presId="urn:microsoft.com/office/officeart/2005/8/layout/hierarchy1"/>
    <dgm:cxn modelId="{1377A05E-BC05-5848-BA68-707DB60CB2FD}" type="presParOf" srcId="{B37555F7-4E94-DB42-A174-9A9F05E5F950}" destId="{6668BFC9-D0FF-2B42-9BE1-589421AA0BBA}" srcOrd="3" destOrd="0" presId="urn:microsoft.com/office/officeart/2005/8/layout/hierarchy1"/>
    <dgm:cxn modelId="{44EF9A50-AD63-0944-A993-65C03C0D2630}" type="presParOf" srcId="{6668BFC9-D0FF-2B42-9BE1-589421AA0BBA}" destId="{032406AC-3A5F-9F44-9D4B-F5ECDA25924F}" srcOrd="0" destOrd="0" presId="urn:microsoft.com/office/officeart/2005/8/layout/hierarchy1"/>
    <dgm:cxn modelId="{8C5963A6-BAE1-7549-A072-13FF19229871}" type="presParOf" srcId="{032406AC-3A5F-9F44-9D4B-F5ECDA25924F}" destId="{79A045BC-EE3B-8445-8EDA-37E54E38CB8C}" srcOrd="0" destOrd="0" presId="urn:microsoft.com/office/officeart/2005/8/layout/hierarchy1"/>
    <dgm:cxn modelId="{2E230F3D-2BD0-6E4C-B0DC-00E17E40EB00}" type="presParOf" srcId="{032406AC-3A5F-9F44-9D4B-F5ECDA25924F}" destId="{BB3ED495-DD5D-5344-A4CA-EC38D31E959B}" srcOrd="1" destOrd="0" presId="urn:microsoft.com/office/officeart/2005/8/layout/hierarchy1"/>
    <dgm:cxn modelId="{BCD935A2-6269-004D-9921-E203C35CA16D}" type="presParOf" srcId="{6668BFC9-D0FF-2B42-9BE1-589421AA0BBA}" destId="{D1F25A4D-52B3-8B43-8135-17137EDEB7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6FFD9-0DB8-E74A-BB34-108F379B8BD3}">
      <dsp:nvSpPr>
        <dsp:cNvPr id="0" name=""/>
        <dsp:cNvSpPr/>
      </dsp:nvSpPr>
      <dsp:spPr>
        <a:xfrm>
          <a:off x="5626725" y="2905029"/>
          <a:ext cx="966712" cy="460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22"/>
              </a:lnTo>
              <a:lnTo>
                <a:pt x="966712" y="313522"/>
              </a:lnTo>
              <a:lnTo>
                <a:pt x="966712" y="46006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19712-4820-464B-87AF-789EC1082061}">
      <dsp:nvSpPr>
        <dsp:cNvPr id="0" name=""/>
        <dsp:cNvSpPr/>
      </dsp:nvSpPr>
      <dsp:spPr>
        <a:xfrm>
          <a:off x="4660013" y="2905029"/>
          <a:ext cx="966712" cy="460067"/>
        </a:xfrm>
        <a:custGeom>
          <a:avLst/>
          <a:gdLst/>
          <a:ahLst/>
          <a:cxnLst/>
          <a:rect l="0" t="0" r="0" b="0"/>
          <a:pathLst>
            <a:path>
              <a:moveTo>
                <a:pt x="966712" y="0"/>
              </a:moveTo>
              <a:lnTo>
                <a:pt x="966712" y="313522"/>
              </a:lnTo>
              <a:lnTo>
                <a:pt x="0" y="313522"/>
              </a:lnTo>
              <a:lnTo>
                <a:pt x="0" y="46006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2A47E-E9FF-D94C-A9E1-0808A20ACD52}">
      <dsp:nvSpPr>
        <dsp:cNvPr id="0" name=""/>
        <dsp:cNvSpPr/>
      </dsp:nvSpPr>
      <dsp:spPr>
        <a:xfrm>
          <a:off x="3693300" y="1440459"/>
          <a:ext cx="1933425" cy="460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22"/>
              </a:lnTo>
              <a:lnTo>
                <a:pt x="1933425" y="313522"/>
              </a:lnTo>
              <a:lnTo>
                <a:pt x="1933425" y="46006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18885-0387-5444-BDCC-9737E99B792F}">
      <dsp:nvSpPr>
        <dsp:cNvPr id="0" name=""/>
        <dsp:cNvSpPr/>
      </dsp:nvSpPr>
      <dsp:spPr>
        <a:xfrm>
          <a:off x="1759875" y="2905029"/>
          <a:ext cx="966712" cy="460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522"/>
              </a:lnTo>
              <a:lnTo>
                <a:pt x="966712" y="313522"/>
              </a:lnTo>
              <a:lnTo>
                <a:pt x="966712" y="46006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FAFFD-9461-6245-AB94-48D7C260F829}">
      <dsp:nvSpPr>
        <dsp:cNvPr id="0" name=""/>
        <dsp:cNvSpPr/>
      </dsp:nvSpPr>
      <dsp:spPr>
        <a:xfrm>
          <a:off x="793162" y="2905029"/>
          <a:ext cx="966712" cy="460067"/>
        </a:xfrm>
        <a:custGeom>
          <a:avLst/>
          <a:gdLst/>
          <a:ahLst/>
          <a:cxnLst/>
          <a:rect l="0" t="0" r="0" b="0"/>
          <a:pathLst>
            <a:path>
              <a:moveTo>
                <a:pt x="966712" y="0"/>
              </a:moveTo>
              <a:lnTo>
                <a:pt x="966712" y="313522"/>
              </a:lnTo>
              <a:lnTo>
                <a:pt x="0" y="313522"/>
              </a:lnTo>
              <a:lnTo>
                <a:pt x="0" y="46006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F9CFF-C3B5-9B4D-A76F-83E3F179279E}">
      <dsp:nvSpPr>
        <dsp:cNvPr id="0" name=""/>
        <dsp:cNvSpPr/>
      </dsp:nvSpPr>
      <dsp:spPr>
        <a:xfrm>
          <a:off x="1759875" y="1440459"/>
          <a:ext cx="1933425" cy="460067"/>
        </a:xfrm>
        <a:custGeom>
          <a:avLst/>
          <a:gdLst/>
          <a:ahLst/>
          <a:cxnLst/>
          <a:rect l="0" t="0" r="0" b="0"/>
          <a:pathLst>
            <a:path>
              <a:moveTo>
                <a:pt x="1933425" y="0"/>
              </a:moveTo>
              <a:lnTo>
                <a:pt x="1933425" y="313522"/>
              </a:lnTo>
              <a:lnTo>
                <a:pt x="0" y="313522"/>
              </a:lnTo>
              <a:lnTo>
                <a:pt x="0" y="460067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AF1FC-4968-F14E-ABEA-B3BCCA6346CE}">
      <dsp:nvSpPr>
        <dsp:cNvPr id="0" name=""/>
        <dsp:cNvSpPr/>
      </dsp:nvSpPr>
      <dsp:spPr>
        <a:xfrm>
          <a:off x="2902353" y="435957"/>
          <a:ext cx="1581893" cy="1004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E1A86-EBC3-FC46-B8F8-BE51B56BD0FC}">
      <dsp:nvSpPr>
        <dsp:cNvPr id="0" name=""/>
        <dsp:cNvSpPr/>
      </dsp:nvSpPr>
      <dsp:spPr>
        <a:xfrm>
          <a:off x="3078119" y="602934"/>
          <a:ext cx="1581893" cy="1004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 Data</a:t>
          </a:r>
        </a:p>
      </dsp:txBody>
      <dsp:txXfrm>
        <a:off x="3107540" y="632355"/>
        <a:ext cx="1523051" cy="945660"/>
      </dsp:txXfrm>
    </dsp:sp>
    <dsp:sp modelId="{212C1A76-F923-5B46-8E72-CDC4E88E2D46}">
      <dsp:nvSpPr>
        <dsp:cNvPr id="0" name=""/>
        <dsp:cNvSpPr/>
      </dsp:nvSpPr>
      <dsp:spPr>
        <a:xfrm>
          <a:off x="968928" y="1900526"/>
          <a:ext cx="1581893" cy="1004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76690-CB96-7244-8660-4960991CA129}">
      <dsp:nvSpPr>
        <dsp:cNvPr id="0" name=""/>
        <dsp:cNvSpPr/>
      </dsp:nvSpPr>
      <dsp:spPr>
        <a:xfrm>
          <a:off x="1144694" y="2067504"/>
          <a:ext cx="1581893" cy="1004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Numerical</a:t>
          </a:r>
        </a:p>
      </dsp:txBody>
      <dsp:txXfrm>
        <a:off x="1174115" y="2096925"/>
        <a:ext cx="1523051" cy="945660"/>
      </dsp:txXfrm>
    </dsp:sp>
    <dsp:sp modelId="{1A32B776-BC1B-2844-A7AF-623D71D58C8F}">
      <dsp:nvSpPr>
        <dsp:cNvPr id="0" name=""/>
        <dsp:cNvSpPr/>
      </dsp:nvSpPr>
      <dsp:spPr>
        <a:xfrm>
          <a:off x="2215" y="3365096"/>
          <a:ext cx="1581893" cy="1004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DD179-1D95-0E49-A800-40EA180B1023}">
      <dsp:nvSpPr>
        <dsp:cNvPr id="0" name=""/>
        <dsp:cNvSpPr/>
      </dsp:nvSpPr>
      <dsp:spPr>
        <a:xfrm>
          <a:off x="177981" y="3532074"/>
          <a:ext cx="1581893" cy="1004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Continuous</a:t>
          </a:r>
        </a:p>
      </dsp:txBody>
      <dsp:txXfrm>
        <a:off x="207402" y="3561495"/>
        <a:ext cx="1523051" cy="945660"/>
      </dsp:txXfrm>
    </dsp:sp>
    <dsp:sp modelId="{777C2347-5FE6-D445-8833-BD8166FFEE83}">
      <dsp:nvSpPr>
        <dsp:cNvPr id="0" name=""/>
        <dsp:cNvSpPr/>
      </dsp:nvSpPr>
      <dsp:spPr>
        <a:xfrm>
          <a:off x="1935641" y="3365096"/>
          <a:ext cx="1581893" cy="1004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C0E5D-BDD1-D540-8FCB-5A6F8772549B}">
      <dsp:nvSpPr>
        <dsp:cNvPr id="0" name=""/>
        <dsp:cNvSpPr/>
      </dsp:nvSpPr>
      <dsp:spPr>
        <a:xfrm>
          <a:off x="2111406" y="3532074"/>
          <a:ext cx="1581893" cy="1004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Discrete</a:t>
          </a:r>
        </a:p>
      </dsp:txBody>
      <dsp:txXfrm>
        <a:off x="2140827" y="3561495"/>
        <a:ext cx="1523051" cy="945660"/>
      </dsp:txXfrm>
    </dsp:sp>
    <dsp:sp modelId="{3A4C0B52-4ABE-3348-8EE1-3E4931CB0B4D}">
      <dsp:nvSpPr>
        <dsp:cNvPr id="0" name=""/>
        <dsp:cNvSpPr/>
      </dsp:nvSpPr>
      <dsp:spPr>
        <a:xfrm>
          <a:off x="4835779" y="1900526"/>
          <a:ext cx="1581893" cy="1004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70B31-3FF2-D448-9A14-E4F3AE728444}">
      <dsp:nvSpPr>
        <dsp:cNvPr id="0" name=""/>
        <dsp:cNvSpPr/>
      </dsp:nvSpPr>
      <dsp:spPr>
        <a:xfrm>
          <a:off x="5011545" y="2067504"/>
          <a:ext cx="1581893" cy="1004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Categorical</a:t>
          </a:r>
        </a:p>
      </dsp:txBody>
      <dsp:txXfrm>
        <a:off x="5040966" y="2096925"/>
        <a:ext cx="1523051" cy="945660"/>
      </dsp:txXfrm>
    </dsp:sp>
    <dsp:sp modelId="{1F3DACD7-8C77-4A48-9B99-682C60E7EB20}">
      <dsp:nvSpPr>
        <dsp:cNvPr id="0" name=""/>
        <dsp:cNvSpPr/>
      </dsp:nvSpPr>
      <dsp:spPr>
        <a:xfrm>
          <a:off x="3869066" y="3365096"/>
          <a:ext cx="1581893" cy="1004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C7DC1-7505-7947-B5EA-19FE1C39DF6A}">
      <dsp:nvSpPr>
        <dsp:cNvPr id="0" name=""/>
        <dsp:cNvSpPr/>
      </dsp:nvSpPr>
      <dsp:spPr>
        <a:xfrm>
          <a:off x="4044832" y="3532074"/>
          <a:ext cx="1581893" cy="1004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Nominal</a:t>
          </a:r>
        </a:p>
      </dsp:txBody>
      <dsp:txXfrm>
        <a:off x="4074253" y="3561495"/>
        <a:ext cx="1523051" cy="945660"/>
      </dsp:txXfrm>
    </dsp:sp>
    <dsp:sp modelId="{79A045BC-EE3B-8445-8EDA-37E54E38CB8C}">
      <dsp:nvSpPr>
        <dsp:cNvPr id="0" name=""/>
        <dsp:cNvSpPr/>
      </dsp:nvSpPr>
      <dsp:spPr>
        <a:xfrm>
          <a:off x="5802491" y="3365096"/>
          <a:ext cx="1581893" cy="1004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ED495-DD5D-5344-A4CA-EC38D31E959B}">
      <dsp:nvSpPr>
        <dsp:cNvPr id="0" name=""/>
        <dsp:cNvSpPr/>
      </dsp:nvSpPr>
      <dsp:spPr>
        <a:xfrm>
          <a:off x="5978257" y="3532074"/>
          <a:ext cx="1581893" cy="1004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Ordinal</a:t>
          </a:r>
        </a:p>
      </dsp:txBody>
      <dsp:txXfrm>
        <a:off x="6007678" y="3561495"/>
        <a:ext cx="1523051" cy="945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7/27/23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42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22d7720_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f22d7720_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6c66c76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6c66c76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c66c769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c66c769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c66c769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c66c769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c66c76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c66c769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c66c769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c66c769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c66c769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c66c769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c66c769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c66c769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c66c769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c66c769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c66c769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c66c769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50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c66c769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c66c769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2d7720_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2d7720_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2d7720_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2d7720_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6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59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13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8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DDD1-A2AC-0143-A10E-767D06A6F77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78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e3e4a42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5e3e4a42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22d7720_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22d7720_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 for slide with bullets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85224" indent="-385224">
              <a:buFont typeface="Arial" panose="020B0604020202020204" pitchFamily="34" charset="0"/>
              <a:buChar char="►"/>
              <a:defRPr baseline="0"/>
            </a:lvl1pPr>
            <a:lvl2pPr marL="757748" indent="-378875">
              <a:buFont typeface="Arial" panose="020B0604020202020204" pitchFamily="34" charset="0"/>
              <a:buChar char="►"/>
              <a:defRPr/>
            </a:lvl2pPr>
            <a:lvl3pPr marL="1077357" indent="-313259">
              <a:buFont typeface="Arial" panose="020B0604020202020204" pitchFamily="34" charset="0"/>
              <a:buChar char="●"/>
              <a:tabLst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add first-level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ource"/>
          <p:cNvSpPr>
            <a:spLocks noGrp="1"/>
          </p:cNvSpPr>
          <p:nvPr>
            <p:ph idx="11" hasCustomPrompt="1"/>
          </p:nvPr>
        </p:nvSpPr>
        <p:spPr>
          <a:xfrm>
            <a:off x="199085" y="6378786"/>
            <a:ext cx="10841449" cy="37338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norm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B50D0D"/>
              </a:buClr>
              <a:buSzPct val="100000"/>
              <a:buFont typeface="Wingdings" pitchFamily="-1" charset="2"/>
              <a:buNone/>
              <a:tabLst/>
              <a:defRPr sz="1600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999042" indent="-541853">
              <a:spcBef>
                <a:spcPts val="0"/>
              </a:spcBef>
              <a:buClr>
                <a:srgbClr val="B50D0D"/>
              </a:buClr>
              <a:buFont typeface="Lucida Grande"/>
              <a:buNone/>
              <a:defRPr sz="1333">
                <a:latin typeface="Georgia"/>
                <a:cs typeface="Georgia"/>
              </a:defRPr>
            </a:lvl2pPr>
            <a:lvl3pPr marL="1066773" indent="457189">
              <a:spcBef>
                <a:spcPts val="0"/>
              </a:spcBef>
              <a:buClr>
                <a:srgbClr val="B50D0D"/>
              </a:buClr>
              <a:buNone/>
              <a:defRPr sz="1333" baseline="0">
                <a:latin typeface="Georgia"/>
                <a:cs typeface="Georgia"/>
              </a:defRPr>
            </a:lvl3pPr>
            <a:lvl4pPr>
              <a:buClr>
                <a:srgbClr val="B50D0D"/>
              </a:buClr>
              <a:defRPr sz="3733"/>
            </a:lvl4pPr>
            <a:lvl5pPr>
              <a:buClr>
                <a:srgbClr val="B50D0D"/>
              </a:buClr>
              <a:defRPr sz="3733"/>
            </a:lvl5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045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2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15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1204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794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70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7/27/23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63794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Dr. Ab Mosca (they/them)</a:t>
            </a:r>
          </a:p>
          <a:p>
            <a:r>
              <a:rPr lang="en-US" sz="1900" i="1" dirty="0"/>
              <a:t>Slides based off slides courtesy of </a:t>
            </a:r>
            <a:r>
              <a:rPr lang="en-US" sz="1900" i="1" dirty="0" err="1"/>
              <a:t>OpenIntro</a:t>
            </a:r>
            <a:r>
              <a:rPr lang="en-US" sz="1900" i="1" dirty="0"/>
              <a:t> and John </a:t>
            </a:r>
            <a:r>
              <a:rPr lang="en-US" sz="1900" i="1" dirty="0" err="1"/>
              <a:t>McGreedy</a:t>
            </a:r>
            <a:r>
              <a:rPr lang="en-US" sz="19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4E39-D557-5C8F-1C57-9DB423B8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95DA3-EE73-7BAB-FD02-D2BB3E1CB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Classroom survey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1981200" y="1593850"/>
            <a:ext cx="82296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rgbClr val="000000"/>
              </a:buClr>
              <a:buSzPts val="1100"/>
              <a:buNone/>
            </a:pPr>
            <a:r>
              <a:rPr lang="en" sz="2400"/>
              <a:t>A survey was conducted on students in an introductory statistics course. Below are a few of the questions on the survey, and the corresponding variables the data from the responses were stored in:</a:t>
            </a:r>
            <a:endParaRPr sz="2400"/>
          </a:p>
          <a:p>
            <a:pPr indent="-368300">
              <a:lnSpc>
                <a:spcPct val="115000"/>
              </a:lnSpc>
              <a:buSzPts val="2200"/>
            </a:pPr>
            <a:r>
              <a:rPr lang="en" sz="2200" b="1"/>
              <a:t>gender</a:t>
            </a:r>
            <a:r>
              <a:rPr lang="en" sz="2200"/>
              <a:t>: What is your gender?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b="1"/>
              <a:t>intro_extra</a:t>
            </a:r>
            <a:r>
              <a:rPr lang="en" sz="2200"/>
              <a:t>: Are you an introvert or an extrovert?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b="1"/>
              <a:t>sleep</a:t>
            </a:r>
            <a:r>
              <a:rPr lang="en" sz="2200"/>
              <a:t>: How many hours do you sleep at night, on average?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b="1"/>
              <a:t>bedtime</a:t>
            </a:r>
            <a:r>
              <a:rPr lang="en" sz="2200"/>
              <a:t>: What time do you usually go to bed?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b="1"/>
              <a:t>countries</a:t>
            </a:r>
            <a:r>
              <a:rPr lang="en" sz="2200"/>
              <a:t>: How many countries have you visited?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 b="1"/>
              <a:t>dread</a:t>
            </a:r>
            <a:r>
              <a:rPr lang="en" sz="2200"/>
              <a:t>: On a scale of 1-5, how much do you dread being here?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Data matrix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Data collected on students in a statistics class on a variety of variables:</a:t>
            </a:r>
            <a:endParaRPr sz="1600"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2583925"/>
            <a:ext cx="7020749" cy="33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Types of variables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2044550"/>
            <a:ext cx="77152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883000" y="3803450"/>
            <a:ext cx="82296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883000" y="3803450"/>
            <a:ext cx="8229600" cy="4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160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883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1883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883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1883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FFB5-61B7-FABF-D7B3-23A0C7BF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35C3-4590-8E3D-A6AB-8EB448B35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1883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883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 numerical, discrete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1883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 </a:t>
            </a:r>
            <a:r>
              <a:rPr lang="en" sz="2400" i="1"/>
              <a:t>numerical, discrete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dread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1883000" y="3803450"/>
            <a:ext cx="82296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lang="en" sz="2400" i="1"/>
              <a:t>categorical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lang="en" sz="2400" i="1"/>
              <a:t>numerical, continuous</a:t>
            </a:r>
            <a:endParaRPr sz="2400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lang="en" sz="2400" i="1"/>
              <a:t>categorical, ordinal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 </a:t>
            </a:r>
            <a:r>
              <a:rPr lang="en" sz="2400" i="1"/>
              <a:t>numerical, discrete</a:t>
            </a:r>
            <a:endParaRPr sz="2400" i="1"/>
          </a:p>
          <a:p>
            <a:pPr indent="-342900">
              <a:spcBef>
                <a:spcPts val="0"/>
              </a:spcBef>
              <a:buSzPts val="1800"/>
            </a:pPr>
            <a:r>
              <a:rPr lang="en" sz="2400">
                <a:solidFill>
                  <a:schemeClr val="accent1"/>
                </a:solidFill>
              </a:rPr>
              <a:t>dread</a:t>
            </a:r>
            <a:r>
              <a:rPr lang="en" sz="2400"/>
              <a:t>: </a:t>
            </a:r>
            <a:r>
              <a:rPr lang="en" sz="2400" i="1"/>
              <a:t>categorical, ordinal - could also be used as numerical</a:t>
            </a:r>
            <a:endParaRPr sz="2400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1981200" y="1593850"/>
            <a:ext cx="82296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chemeClr val="accent1"/>
                </a:solidFill>
              </a:rPr>
              <a:t>What type of variable is a telephone area code?</a:t>
            </a:r>
            <a:endParaRPr sz="24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sz="2400"/>
          </a:p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" sz="2400"/>
              <a:t>(a) numerical, continuous</a:t>
            </a:r>
            <a:endParaRPr sz="2400"/>
          </a:p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" sz="2400"/>
              <a:t>(b) numerical, discrete</a:t>
            </a:r>
            <a:endParaRPr sz="2400"/>
          </a:p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" sz="2400"/>
              <a:t>(c) categorical</a:t>
            </a:r>
            <a:endParaRPr sz="2400"/>
          </a:p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" sz="2400"/>
              <a:t>(d) categorical, ordinal</a:t>
            </a:r>
            <a:endParaRPr sz="2400"/>
          </a:p>
          <a:p>
            <a:pPr marL="0" indent="0">
              <a:buNone/>
            </a:pPr>
            <a:endParaRPr sz="2400"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1981200" y="1593850"/>
            <a:ext cx="82296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chemeClr val="accent1"/>
                </a:solidFill>
              </a:rPr>
              <a:t>What type of variable is a telephone area code?</a:t>
            </a:r>
            <a:endParaRPr sz="24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lang="en" sz="2400"/>
              <a:t>(a) numerical, continuous</a:t>
            </a:r>
            <a:endParaRPr sz="2400"/>
          </a:p>
          <a:p>
            <a:pPr marL="0" indent="0">
              <a:buNone/>
            </a:pPr>
            <a:r>
              <a:rPr lang="en" sz="2400"/>
              <a:t>(b) numerical, discrete</a:t>
            </a:r>
            <a:endParaRPr sz="2400"/>
          </a:p>
          <a:p>
            <a:pPr marL="0" indent="0">
              <a:buNone/>
            </a:pPr>
            <a:r>
              <a:rPr lang="en" sz="2400">
                <a:solidFill>
                  <a:srgbClr val="FF9900"/>
                </a:solidFill>
              </a:rPr>
              <a:t>(c) </a:t>
            </a:r>
            <a:r>
              <a:rPr lang="en" sz="2400" i="1">
                <a:solidFill>
                  <a:srgbClr val="FF9900"/>
                </a:solidFill>
              </a:rPr>
              <a:t>categorical</a:t>
            </a:r>
            <a:endParaRPr sz="2400" i="1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" sz="2400"/>
              <a:t>(d) categorical, ordinal</a:t>
            </a:r>
            <a:endParaRPr sz="2400"/>
          </a:p>
          <a:p>
            <a:pPr marL="0" indent="0">
              <a:buNone/>
            </a:pPr>
            <a:endParaRPr sz="2400"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884A-2A13-6637-FF8A-70F09BF1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687D-8B98-B8C4-549C-2EA4D68DA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1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information could we collect about folks in this class?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2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information could we collect about folks in this class?</a:t>
            </a:r>
          </a:p>
          <a:p>
            <a:r>
              <a:rPr lang="en-US" dirty="0"/>
              <a:t>Of the categories we chose, would the information we get be formatted similarly or differently?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6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Data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50F5541-1604-53EA-3BEB-B8ABA6EA4315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985883055"/>
              </p:ext>
            </p:extLst>
          </p:nvPr>
        </p:nvGraphicFramePr>
        <p:xfrm>
          <a:off x="3687418" y="938161"/>
          <a:ext cx="7562367" cy="497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410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- Continuous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data </a:t>
            </a:r>
            <a:r>
              <a:rPr lang="en-US" i="1" dirty="0"/>
              <a:t>(incremental measurements)</a:t>
            </a:r>
            <a:endParaRPr lang="en-US" dirty="0"/>
          </a:p>
          <a:p>
            <a:pPr lvl="1"/>
            <a:r>
              <a:rPr lang="en-US" dirty="0"/>
              <a:t>Blood pressure, mmHg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Weight,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lbs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kgs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oz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etc.)</a:t>
            </a:r>
          </a:p>
          <a:p>
            <a:pPr lvl="1"/>
            <a:r>
              <a:rPr lang="en-US" dirty="0"/>
              <a:t>Height, </a:t>
            </a:r>
            <a:r>
              <a:rPr lang="en-US" dirty="0" err="1"/>
              <a:t>ft</a:t>
            </a:r>
            <a:r>
              <a:rPr lang="en-US" dirty="0"/>
              <a:t> (cm, in, etc.)</a:t>
            </a:r>
          </a:p>
          <a:p>
            <a:pPr lvl="1"/>
            <a:r>
              <a:rPr lang="en-US" dirty="0"/>
              <a:t>Age, years (months)</a:t>
            </a:r>
          </a:p>
          <a:p>
            <a:pPr lvl="1"/>
            <a:r>
              <a:rPr lang="en-US" dirty="0"/>
              <a:t>Income level, dollars/year (Euro by year, etc.)</a:t>
            </a:r>
          </a:p>
          <a:p>
            <a:r>
              <a:rPr lang="en-US" dirty="0"/>
              <a:t>A defining characteristic of continuous data is that a one-unit change in the value means the same thing across the entire range of data values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– Discrete (Binary)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(dichotomous) data: takes on only two values, “yes” or “no”</a:t>
            </a:r>
          </a:p>
          <a:p>
            <a:r>
              <a:rPr lang="en-US" dirty="0"/>
              <a:t>Binary (dichotomous) data (“yes/no” data)</a:t>
            </a:r>
          </a:p>
          <a:p>
            <a:pPr lvl="1"/>
            <a:r>
              <a:rPr lang="en-US" dirty="0"/>
              <a:t>Polio: Yes/No</a:t>
            </a:r>
          </a:p>
          <a:p>
            <a:pPr lvl="1"/>
            <a:r>
              <a:rPr lang="en-US" dirty="0"/>
              <a:t>Remission: Yes/No</a:t>
            </a:r>
          </a:p>
          <a:p>
            <a:pPr lvl="1"/>
            <a:r>
              <a:rPr lang="en-US" dirty="0"/>
              <a:t>Sex or Sex Assigned at Birth</a:t>
            </a:r>
          </a:p>
          <a:p>
            <a:pPr marL="764098" lvl="2" indent="0">
              <a:buNone/>
            </a:pPr>
            <a:r>
              <a:rPr lang="en-US" dirty="0"/>
              <a:t>       Male/Female (or as yes/no, “is subject male?”)</a:t>
            </a:r>
          </a:p>
          <a:p>
            <a:pPr lvl="1"/>
            <a:r>
              <a:rPr lang="en-US" dirty="0"/>
              <a:t>Quit smoking: Yes/No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- Nominal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data:</a:t>
            </a:r>
            <a:r>
              <a:rPr lang="en-US" i="1" dirty="0"/>
              <a:t> </a:t>
            </a:r>
            <a:r>
              <a:rPr lang="en-US" dirty="0"/>
              <a:t>an extension of binary data to include more than 2 possible values</a:t>
            </a:r>
          </a:p>
          <a:p>
            <a:r>
              <a:rPr lang="en-US" dirty="0"/>
              <a:t>Nominal categorical data: no inherent order to categories</a:t>
            </a:r>
          </a:p>
          <a:p>
            <a:pPr lvl="1"/>
            <a:r>
              <a:rPr lang="en-US" dirty="0"/>
              <a:t>Gender Identity</a:t>
            </a:r>
          </a:p>
          <a:p>
            <a:pPr lvl="1"/>
            <a:r>
              <a:rPr lang="en-US" dirty="0"/>
              <a:t>Race/ethnicity			</a:t>
            </a:r>
          </a:p>
          <a:p>
            <a:pPr lvl="1"/>
            <a:r>
              <a:rPr lang="en-US" dirty="0"/>
              <a:t>Country of birth		</a:t>
            </a:r>
          </a:p>
          <a:p>
            <a:pPr lvl="1"/>
            <a:r>
              <a:rPr lang="en-US" dirty="0"/>
              <a:t>Religious affiliation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- Ordinal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data:</a:t>
            </a:r>
            <a:r>
              <a:rPr lang="en-US" i="1" dirty="0"/>
              <a:t> </a:t>
            </a:r>
            <a:r>
              <a:rPr lang="en-US" dirty="0"/>
              <a:t>an extension of binary data to include more than 2 possible values</a:t>
            </a:r>
          </a:p>
          <a:p>
            <a:r>
              <a:rPr lang="en-US" dirty="0"/>
              <a:t>Ordinal categorical data: order to categories</a:t>
            </a:r>
          </a:p>
          <a:p>
            <a:pPr lvl="1"/>
            <a:r>
              <a:rPr lang="en-US" dirty="0"/>
              <a:t>Income level categorized into four categories, least to greatest</a:t>
            </a:r>
          </a:p>
          <a:p>
            <a:pPr lvl="1"/>
            <a:r>
              <a:rPr lang="en-US" dirty="0"/>
              <a:t>Degree of agreement, five categories from strongly disagree to strongly agree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444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32</TotalTime>
  <Words>707</Words>
  <Application>Microsoft Macintosh PowerPoint</Application>
  <PresentationFormat>Widescreen</PresentationFormat>
  <Paragraphs>120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Corbel</vt:lpstr>
      <vt:lpstr>Georgia</vt:lpstr>
      <vt:lpstr>Lucida Grande</vt:lpstr>
      <vt:lpstr>Wingdings</vt:lpstr>
      <vt:lpstr>Wingdings 2</vt:lpstr>
      <vt:lpstr>Frame</vt:lpstr>
      <vt:lpstr>Simple Light</vt:lpstr>
      <vt:lpstr>Data</vt:lpstr>
      <vt:lpstr>Data Types</vt:lpstr>
      <vt:lpstr>Brainstorm</vt:lpstr>
      <vt:lpstr>Brainstorm</vt:lpstr>
      <vt:lpstr>Categorizing Data</vt:lpstr>
      <vt:lpstr>Numerical - Continuous</vt:lpstr>
      <vt:lpstr>Numerical – Discrete (Binary)</vt:lpstr>
      <vt:lpstr>Categorical - Nominal</vt:lpstr>
      <vt:lpstr>Categorical - Ordinal</vt:lpstr>
      <vt:lpstr>Data Tables</vt:lpstr>
      <vt:lpstr>Classroom survey</vt:lpstr>
      <vt:lpstr>Data matrix</vt:lpstr>
      <vt:lpstr>Types of variables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Types of variables (cont.)</vt:lpstr>
      <vt:lpstr>Practice</vt:lpstr>
      <vt:lpstr>Practice</vt:lpstr>
      <vt:lpstr>More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3</cp:revision>
  <dcterms:created xsi:type="dcterms:W3CDTF">2023-07-27T13:51:22Z</dcterms:created>
  <dcterms:modified xsi:type="dcterms:W3CDTF">2023-07-27T14:30:56Z</dcterms:modified>
</cp:coreProperties>
</file>