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f68be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f68be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f68be3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f68be3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f68be3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f68be3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0d6bb51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0d6bb51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d6bb5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d6bb5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f68be3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f68be3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f68be3_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f68be3_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d6bb51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d6bb51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a05652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a05652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a056521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a056521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a05652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a05652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a05652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a05652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075a4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075a4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075a4c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075a4c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f68be3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f68be3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0d6bb5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0d6bb5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d6bb5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d6bb5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89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06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76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2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14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7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613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for Difference Between Many Proportions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975" y="4793375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47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4846375" y="4332550"/>
            <a:ext cx="47478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→ 52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SzPts val="1100"/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more than expected # of 5th graders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have a goal of being popular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 flipH="1">
            <a:off x="1980875" y="1305775"/>
            <a:ext cx="6670500" cy="47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176 x 141 / 478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63" y="5580448"/>
            <a:ext cx="7036007" cy="4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/>
            </a:b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sz="2200" i="1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/>
            </a:b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sz="2200" i="1"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 flipH="1">
            <a:off x="1980950" y="3917275"/>
            <a:ext cx="7887900" cy="1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Since the p-value is large, we fail to reject H</a:t>
            </a:r>
            <a:r>
              <a:rPr lang="en" sz="2200" i="1" baseline="-25000"/>
              <a:t>0</a:t>
            </a:r>
            <a:r>
              <a:rPr lang="en" sz="2200" i="1"/>
              <a:t>.The data do not provide convincing evidence that grade and goals are dependent. It doesn't appear that goals vary by grade.</a:t>
            </a:r>
            <a:endParaRPr sz="2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600" b="1"/>
              <a:t>OS3 section on chi-square test of independence</a:t>
            </a:r>
            <a:endParaRPr sz="26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1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In the dataset </a:t>
            </a:r>
            <a:r>
              <a:rPr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>
                <a:solidFill>
                  <a:schemeClr val="accent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Popular kids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6" y="3372850"/>
            <a:ext cx="7475625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flipH="1">
            <a:off x="1980950" y="5825300"/>
            <a:ext cx="78879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is the area under the χ</a:t>
            </a:r>
            <a:r>
              <a:rPr lang="en" sz="2000" baseline="30000"/>
              <a:t>2</a:t>
            </a:r>
            <a:r>
              <a:rPr lang="en" sz="2000" baseline="-25000"/>
              <a:t>df</a:t>
            </a:r>
            <a:r>
              <a:rPr lang="en" sz="2000"/>
              <a:t> curve, above the calculated test statistic.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14</TotalTime>
  <Words>856</Words>
  <Application>Microsoft Macintosh PowerPoint</Application>
  <PresentationFormat>Widescreen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Wingdings 2</vt:lpstr>
      <vt:lpstr>Frame</vt:lpstr>
      <vt:lpstr>Custom</vt:lpstr>
      <vt:lpstr>Inference for Difference Between Many Proportions</vt:lpstr>
      <vt:lpstr>Chi-Square Test of Independence </vt:lpstr>
      <vt:lpstr>Popular kids</vt:lpstr>
      <vt:lpstr>Chi-square test of independence</vt:lpstr>
      <vt:lpstr>Chi-square test of independence</vt:lpstr>
      <vt:lpstr>Chi-square test of independence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Calculating the test statistic in two-way tables</vt:lpstr>
      <vt:lpstr>Calculating the test statistic in two-way tables</vt:lpstr>
      <vt:lpstr>Calculating the test statistic in two-way tables</vt:lpstr>
      <vt:lpstr>Calculating the p-value</vt:lpstr>
      <vt:lpstr>Calculating the p-value</vt:lpstr>
      <vt:lpstr>Conclusion</vt:lpstr>
      <vt:lpstr>Conclusion</vt:lpstr>
      <vt:lpstr>PowerPoint Presentation</vt:lpstr>
      <vt:lpstr>PowerPoint Presentation</vt:lpstr>
      <vt:lpstr>Calculating the p-value</vt:lpstr>
      <vt:lpstr>Calculating the 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3</cp:revision>
  <dcterms:created xsi:type="dcterms:W3CDTF">2023-07-27T13:51:22Z</dcterms:created>
  <dcterms:modified xsi:type="dcterms:W3CDTF">2023-08-02T18:01:42Z</dcterms:modified>
</cp:coreProperties>
</file>