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707"/>
  </p:normalViewPr>
  <p:slideViewPr>
    <p:cSldViewPr snapToGrid="0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9A7-6650-7AC8-E759-D4914E22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EE8EF-60E3-6C1C-1521-3238FD1D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FAD9-67E2-2C90-B3E2-A563DAB9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371F-7A1E-16C6-E590-97640F0D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CCAA-F770-120F-D4C1-174B3902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C21A-C56F-1AC3-57B5-23CFEB2E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29F3C-00E4-6168-8DA1-7F5F7134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6D9B-4341-2826-D3C7-72FD94AB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06BA-8FA9-62BD-3154-BF00A937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DFC7-3E88-3E37-7F1E-981A2D2A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8E35F-519C-93C5-A182-30AC72AB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14CE3-5E45-16D7-07EB-12B02381C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41CF-1C6A-4BD5-9007-F7C062E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8B76-FB37-9BD1-4913-CAD19A84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ABEF-C454-E163-A658-BD6136B7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7B8E-2D32-3CBC-F8CD-85BB1309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84F8-10AA-52E7-DBDF-28E817C6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C883-AB4A-1AB4-F559-201748CC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8BC4-7DC2-9F45-C231-6D5E02DA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3968-9082-4338-6848-FABC3C1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C1C4-2BDC-9009-D0DD-20477A36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929B-B79F-1D1E-F994-2BE88A1C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9DDE-E5F5-F01D-004C-02420CF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FE3D-D263-3F65-0E60-7D283945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3061-3A72-3984-C6F2-7CA9084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EBB8-C420-FA2E-0411-76E4856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70DF-650C-268D-2E11-F8895301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45B6-FAC2-567C-3A73-C461CDB9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CADB-FAB1-856A-EDC6-FC07D585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4764E-F298-FFC1-C683-D7143FFF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A982-CD92-7046-77B3-47E6772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ADCC-02FA-7144-2C60-E1372E0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64D5-C89E-CEEB-F59C-DC6FCF0D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E0E5-DD14-CF32-B689-670F8BAD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24FB0-E50F-BF4E-1C0D-97066D69A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54E3E-CA9E-D144-000E-8CE6E131C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C7CB-CA60-0259-47EF-4D39AB70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3567D-6AE2-5F38-BE6E-0DB127CF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BBCF-97CA-AA0E-61F3-05418D7E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73D-8E7C-53F4-6742-FC0C505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6C7FC-0D31-5668-6933-4F94AB9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695C7-3F63-C13B-61A8-9D93B5F9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CB47A-6FBC-F9DC-0B36-8B8EB72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5C91A-E8B9-5278-1BC5-778B9008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836DF-042A-5817-19F5-0FCF329F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CD89-86F5-594A-E8CA-6B34C127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E99A-D6EF-3054-7201-2F0B857D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4238-75C5-3874-4761-A7B1CB1F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E27D-A174-360A-A007-C168EF6D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9900-A479-46FE-47EE-CCFDE51A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3719-497D-BE1C-ACE4-B2927F3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5119-EB68-DF48-D708-683B78B3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043-467F-40C3-81E1-8AE5C160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D87D-0140-75CE-F246-6194CF442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FF04-EBD6-8DB5-4CFC-E314110A2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8551-7A38-C676-1894-3A4A8FA8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5916-4FCC-024C-BA5A-AD95F6B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2963-F783-0D81-1644-3A4D3DC5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145C-48DA-F26B-0CD7-17F3A8F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41A0-C6E2-E042-67EB-791C382A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DC77-A320-6BE4-9F26-5EE4CBCB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7A7E-341F-D146-B55E-27ED27A5A45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D391-AD88-26D8-EAEB-23312455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D120-8BDE-C2F2-FEFF-F27876A1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4CD1-A6F8-D04E-858B-08F59B1B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9A262A-616C-4F93-CCDE-31755715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94551"/>
              </p:ext>
            </p:extLst>
          </p:nvPr>
        </p:nvGraphicFramePr>
        <p:xfrm>
          <a:off x="1070709" y="1096010"/>
          <a:ext cx="5614296" cy="314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432">
                  <a:extLst>
                    <a:ext uri="{9D8B030D-6E8A-4147-A177-3AD203B41FA5}">
                      <a16:colId xmlns:a16="http://schemas.microsoft.com/office/drawing/2014/main" val="3380635741"/>
                    </a:ext>
                  </a:extLst>
                </a:gridCol>
                <a:gridCol w="1871432">
                  <a:extLst>
                    <a:ext uri="{9D8B030D-6E8A-4147-A177-3AD203B41FA5}">
                      <a16:colId xmlns:a16="http://schemas.microsoft.com/office/drawing/2014/main" val="1327263566"/>
                    </a:ext>
                  </a:extLst>
                </a:gridCol>
                <a:gridCol w="1871432">
                  <a:extLst>
                    <a:ext uri="{9D8B030D-6E8A-4147-A177-3AD203B41FA5}">
                      <a16:colId xmlns:a16="http://schemas.microsoft.com/office/drawing/2014/main" val="2277853410"/>
                    </a:ext>
                  </a:extLst>
                </a:gridCol>
              </a:tblGrid>
              <a:tr h="157304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Static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Video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34034"/>
                  </a:ext>
                </a:extLst>
              </a:tr>
              <a:tr h="157274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92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B801DD-E55C-2F58-CEE4-67403DE8ED54}"/>
              </a:ext>
            </a:extLst>
          </p:cNvPr>
          <p:cNvSpPr txBox="1"/>
          <p:nvPr/>
        </p:nvSpPr>
        <p:spPr>
          <a:xfrm>
            <a:off x="6775940" y="1096010"/>
            <a:ext cx="4665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 Options: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Newspaper embedding &amp; summarize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Dumb tasks and your answers decide how much you get paid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A0C90D5-EFF8-CB82-B88D-BDC13197824E}"/>
              </a:ext>
            </a:extLst>
          </p:cNvPr>
          <p:cNvSpPr/>
          <p:nvPr/>
        </p:nvSpPr>
        <p:spPr>
          <a:xfrm rot="10800000">
            <a:off x="1070709" y="1096009"/>
            <a:ext cx="1845486" cy="1585406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00934-7167-B20B-8E16-4EFBC2B324EA}"/>
              </a:ext>
            </a:extLst>
          </p:cNvPr>
          <p:cNvSpPr txBox="1"/>
          <p:nvPr/>
        </p:nvSpPr>
        <p:spPr>
          <a:xfrm>
            <a:off x="2150076" y="1334531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VIS</a:t>
            </a:r>
          </a:p>
        </p:txBody>
      </p:sp>
    </p:spTree>
    <p:extLst>
      <p:ext uri="{BB962C8B-B14F-4D97-AF65-F5344CB8AC3E}">
        <p14:creationId xmlns:p14="http://schemas.microsoft.com/office/powerpoint/2010/main" val="23120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1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 E.</dc:creator>
  <cp:lastModifiedBy>Mosca, Ab E.</cp:lastModifiedBy>
  <cp:revision>1</cp:revision>
  <dcterms:created xsi:type="dcterms:W3CDTF">2023-11-15T00:31:38Z</dcterms:created>
  <dcterms:modified xsi:type="dcterms:W3CDTF">2023-11-15T00:44:42Z</dcterms:modified>
</cp:coreProperties>
</file>