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6"/>
  </p:notesMasterIdLst>
  <p:sldIdLst>
    <p:sldId id="256" r:id="rId2"/>
    <p:sldId id="257" r:id="rId3"/>
    <p:sldId id="358" r:id="rId4"/>
    <p:sldId id="3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56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20"/>
    <p:restoredTop sz="86169"/>
  </p:normalViewPr>
  <p:slideViewPr>
    <p:cSldViewPr snapToGrid="0">
      <p:cViewPr varScale="1">
        <p:scale>
          <a:sx n="70" d="100"/>
          <a:sy n="70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6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Inference for Categorical Data Pt.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Inference for comparing two proportions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Statistics and CIs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/>
              <p:nvPr/>
            </p:nvSpPr>
            <p:spPr>
              <a:xfrm>
                <a:off x="3464839" y="734150"/>
                <a:ext cx="8311008" cy="600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Pieces of a Hypothesis test:</a:t>
                </a:r>
              </a:p>
              <a:p>
                <a:pPr marL="457200" indent="-457200">
                  <a:buAutoNum type="arabicPeriod"/>
                </a:pPr>
                <a:r>
                  <a:rPr lang="en-US" sz="2800" b="1" i="1" dirty="0"/>
                  <a:t>Two competing and complementary claims about the world</a:t>
                </a:r>
              </a:p>
              <a:p>
                <a:pPr marL="457200" indent="-457200">
                  <a:buAutoNum type="arabicPeriod"/>
                </a:pPr>
                <a:r>
                  <a:rPr lang="en-US" sz="2800" b="1" i="1" dirty="0"/>
                  <a:t>Test Statistic</a:t>
                </a:r>
              </a:p>
              <a:p>
                <a:pPr marL="457200" indent="-457200">
                  <a:buAutoNum type="arabicPeriod"/>
                </a:pPr>
                <a:r>
                  <a:rPr lang="en-US" sz="2800" b="1" i="1" dirty="0"/>
                  <a:t>Null Distribution	</a:t>
                </a:r>
                <a:endParaRPr lang="en-US" sz="28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800" b="1" i="1" dirty="0"/>
                  <a:t>P-value</a:t>
                </a:r>
              </a:p>
              <a:p>
                <a:r>
                  <a:rPr lang="en-US" sz="2800" b="1" i="1" dirty="0"/>
                  <a:t>	</a:t>
                </a:r>
              </a:p>
              <a:p>
                <a:r>
                  <a:rPr lang="en-US" sz="2800" dirty="0"/>
                  <a:t>The </a:t>
                </a:r>
                <a:r>
                  <a:rPr lang="en-US" sz="2800" b="1" i="1" dirty="0"/>
                  <a:t>z-score </a:t>
                </a:r>
                <a:r>
                  <a:rPr lang="en-US" sz="2800" dirty="0"/>
                  <a:t>of an observation characterizes the number of standard deviations it falls above or below the mean.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800" dirty="0"/>
                  <a:t> , for a sample proportion,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sz="28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39" y="734150"/>
                <a:ext cx="8311008" cy="6004336"/>
              </a:xfrm>
              <a:prstGeom prst="rect">
                <a:avLst/>
              </a:prstGeom>
              <a:blipFill>
                <a:blip r:embed="rId3"/>
                <a:stretch>
                  <a:fillRect l="-1829" t="-1266" r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122359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Statistics and CIs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/>
              <p:nvPr/>
            </p:nvSpPr>
            <p:spPr>
              <a:xfrm>
                <a:off x="3464839" y="734150"/>
                <a:ext cx="8311008" cy="600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Pieces of a Hypothesis test:</a:t>
                </a:r>
              </a:p>
              <a:p>
                <a:pPr marL="457200" indent="-457200">
                  <a:buAutoNum type="arabicPeriod"/>
                </a:pPr>
                <a:r>
                  <a:rPr lang="en-US" sz="2800" b="1" i="1" dirty="0"/>
                  <a:t>Two competing and complementary claims about the world</a:t>
                </a:r>
              </a:p>
              <a:p>
                <a:pPr marL="457200" indent="-457200">
                  <a:buAutoNum type="arabicPeriod"/>
                </a:pPr>
                <a:r>
                  <a:rPr lang="en-US" sz="2800" b="1" i="1" dirty="0"/>
                  <a:t>Test Statistic</a:t>
                </a:r>
              </a:p>
              <a:p>
                <a:pPr marL="457200" indent="-457200">
                  <a:buAutoNum type="arabicPeriod"/>
                </a:pPr>
                <a:r>
                  <a:rPr lang="en-US" sz="2800" b="1" i="1" dirty="0"/>
                  <a:t>Null Distribution	</a:t>
                </a:r>
                <a:endParaRPr lang="en-US" sz="28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800" b="1" i="1" dirty="0"/>
                  <a:t>P-value</a:t>
                </a:r>
              </a:p>
              <a:p>
                <a:r>
                  <a:rPr lang="en-US" sz="2800" b="1" i="1" dirty="0"/>
                  <a:t>	</a:t>
                </a:r>
              </a:p>
              <a:p>
                <a:r>
                  <a:rPr lang="en-US" sz="2800" dirty="0"/>
                  <a:t>The </a:t>
                </a:r>
                <a:r>
                  <a:rPr lang="en-US" sz="2800" b="1" i="1" dirty="0"/>
                  <a:t>z-score </a:t>
                </a:r>
                <a:r>
                  <a:rPr lang="en-US" sz="2800" dirty="0"/>
                  <a:t>of an observation characterizes the number of standard deviations it falls above or below the mean.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800" dirty="0"/>
                  <a:t> , for a sample proportion,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sz="28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39" y="734150"/>
                <a:ext cx="8311008" cy="6004336"/>
              </a:xfrm>
              <a:prstGeom prst="rect">
                <a:avLst/>
              </a:prstGeom>
              <a:blipFill>
                <a:blip r:embed="rId3"/>
                <a:stretch>
                  <a:fillRect l="-1829" t="-1266" r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59670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1618</TotalTime>
  <Words>168</Words>
  <Application>Microsoft Macintosh PowerPoint</Application>
  <PresentationFormat>Widescreen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Cambria Math</vt:lpstr>
      <vt:lpstr>Corbel</vt:lpstr>
      <vt:lpstr>Wingdings 2</vt:lpstr>
      <vt:lpstr>Frame</vt:lpstr>
      <vt:lpstr>Elementary Statistics – Inference for Categorical Data Pt. 1</vt:lpstr>
      <vt:lpstr>Plan for Today</vt:lpstr>
      <vt:lpstr>Reminder: Statistics and CIs</vt:lpstr>
      <vt:lpstr>Reminder: Statistics and CIs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60</cp:revision>
  <dcterms:created xsi:type="dcterms:W3CDTF">2023-08-03T18:49:17Z</dcterms:created>
  <dcterms:modified xsi:type="dcterms:W3CDTF">2024-03-04T13:58:19Z</dcterms:modified>
</cp:coreProperties>
</file>