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2"/>
  </p:notesMasterIdLst>
  <p:sldIdLst>
    <p:sldId id="256" r:id="rId2"/>
    <p:sldId id="257" r:id="rId3"/>
    <p:sldId id="375" r:id="rId4"/>
    <p:sldId id="406" r:id="rId5"/>
    <p:sldId id="408" r:id="rId6"/>
    <p:sldId id="409" r:id="rId7"/>
    <p:sldId id="410" r:id="rId8"/>
    <p:sldId id="411" r:id="rId9"/>
    <p:sldId id="412" r:id="rId10"/>
    <p:sldId id="41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48"/>
    <p:restoredTop sz="65764"/>
  </p:normalViewPr>
  <p:slideViewPr>
    <p:cSldViewPr snapToGrid="0">
      <p:cViewPr varScale="1">
        <p:scale>
          <a:sx n="56" d="100"/>
          <a:sy n="56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2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88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 graph has an </a:t>
            </a:r>
            <a:r>
              <a:rPr lang="en-US" dirty="0" err="1"/>
              <a:t>euler</a:t>
            </a:r>
            <a:r>
              <a:rPr lang="en-US" dirty="0"/>
              <a:t> circuit if and only if the degree of every vertex is even </a:t>
            </a:r>
          </a:p>
          <a:p>
            <a:pPr marL="228600" indent="-228600">
              <a:buAutoNum type="arabicPeriod"/>
            </a:pPr>
            <a:r>
              <a:rPr lang="en-US" dirty="0"/>
              <a:t>a graph has an </a:t>
            </a:r>
            <a:r>
              <a:rPr lang="en-US" dirty="0" err="1"/>
              <a:t>euler</a:t>
            </a:r>
            <a:r>
              <a:rPr lang="en-US" dirty="0"/>
              <a:t> path if and only if there are at most two vertices with an odd degree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 path can be called a walk, too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01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What can we rule out? think about a vertex with degree 1 (def no circuit, but could be a path) you “get stuck” trying to get back the the vertex </a:t>
            </a:r>
          </a:p>
          <a:p>
            <a:pPr marL="228600" indent="-228600">
              <a:buAutoNum type="arabicPeriod"/>
            </a:pPr>
            <a:r>
              <a:rPr lang="en-US" dirty="0"/>
              <a:t>What about any vertex with an odd degree? Same problem if you start at it! And a problem if you try to visit and leave (you run out of edges to leave!)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9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40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Yes and 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47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Yes and 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Structures– Graphs: Euler Paths and Circuits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Paths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Hamiltonian path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is a path which visits every vertex exactly once. 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Hamiltonian cycle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is a Hamiltonian path that starts and stops at the same vertex.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There is no known simple test for determining whether a graph has a Hamiltonian path! This is an example of an NP-complete problem, which means it is (currently) too difficult for even a computer to solve!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97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Recap graph definitions </a:t>
            </a:r>
          </a:p>
          <a:p>
            <a:r>
              <a:rPr lang="en-US" sz="2400" dirty="0"/>
              <a:t>Euler Paths &amp; Circuits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Recap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654" y="247973"/>
            <a:ext cx="4599059" cy="661002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Group 1: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Graph definition, drawing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Multigraph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Connected graph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Complete graph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Group 2: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Graph equality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Graph isomorphism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Group 3: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Subgraph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Induced subgraph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Group 4: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Handshake lemma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Proposition: In any graph, the number of vertices with odd degree must be even.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Group 5: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Bipartite graph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Complete bipartite graph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70FD0E-7A1E-E3D9-1C8B-9B1088C5399D}"/>
              </a:ext>
            </a:extLst>
          </p:cNvPr>
          <p:cNvSpPr/>
          <p:nvPr/>
        </p:nvSpPr>
        <p:spPr>
          <a:xfrm>
            <a:off x="2474070" y="247973"/>
            <a:ext cx="4766553" cy="636205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Form 5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Each group will get a set of topics (listed to the right)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your topics: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/>
              <a:t>Define each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Show an example of each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/>
              <a:t>Choose 1 and provide a practice 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You will walk us all through your definitions, examples, and practice problem 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34480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The cycle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vertices, just one big loop.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The path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vertices (so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edges), just one 	long path.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-up of a diagram&#10;&#10;Description automatically generated">
            <a:extLst>
              <a:ext uri="{FF2B5EF4-FFF2-40B4-BE49-F238E27FC236}">
                <a16:creationId xmlns:a16="http://schemas.microsoft.com/office/drawing/2014/main" id="{698977A6-CA95-A6D7-5374-E550A5EF32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095" t="3804"/>
          <a:stretch/>
        </p:blipFill>
        <p:spPr>
          <a:xfrm>
            <a:off x="5513747" y="3355383"/>
            <a:ext cx="3779800" cy="19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6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Form 4 groups. With your group consider the graph you were assigned…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</a:rPr>
              <a:t>How many nodes does your graph have? How many edges?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</a:rPr>
              <a:t>Can you make a path through the graph that uses every edge exactly once?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</a:rPr>
              <a:t>Can you do the above but also start and end at the same vertex? 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4" name="Picture 3" descr="A black and white image of a diamond and a square&#10;&#10;Description automatically generated with medium confidence">
            <a:extLst>
              <a:ext uri="{FF2B5EF4-FFF2-40B4-BE49-F238E27FC236}">
                <a16:creationId xmlns:a16="http://schemas.microsoft.com/office/drawing/2014/main" id="{BC08D69F-DF9A-2844-269C-6AE161EAB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23" y="3962844"/>
            <a:ext cx="8182218" cy="23723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12B6D6-373D-D8DA-018A-5DA22CF2B7AB}"/>
              </a:ext>
            </a:extLst>
          </p:cNvPr>
          <p:cNvSpPr/>
          <p:nvPr/>
        </p:nvSpPr>
        <p:spPr>
          <a:xfrm>
            <a:off x="4338027" y="6001128"/>
            <a:ext cx="66560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	        B              C            D</a:t>
            </a:r>
          </a:p>
        </p:txBody>
      </p:sp>
    </p:spTree>
    <p:extLst>
      <p:ext uri="{BB962C8B-B14F-4D97-AF65-F5344CB8AC3E}">
        <p14:creationId xmlns:p14="http://schemas.microsoft.com/office/powerpoint/2010/main" val="8545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Paths &amp; Circuits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An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Euler path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, in a graph or multigraph, is a path through the graph which uses every edge exactly once.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An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Euler circuit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is a Euler path which stops and starts at the same vertex.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Paths &amp; Circuits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An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Euler path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, in a graph or multigraph, is a path through the graph which uses every edge exactly once.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An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Euler circuit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is a Euler path which stops and starts at the same vertex.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graph has an Euler circuit if and only if the degree of every vertex is even.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graph has an Euler path if and only if there are at most two vertices with an odd degree.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4CFE8F6-5517-97B1-F823-B35F35F91228}"/>
              </a:ext>
            </a:extLst>
          </p:cNvPr>
          <p:cNvSpPr/>
          <p:nvPr/>
        </p:nvSpPr>
        <p:spPr>
          <a:xfrm>
            <a:off x="3456123" y="3538263"/>
            <a:ext cx="8191303" cy="292453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Based on what we saw earlier, do you think there is an easy and quick way to determine </a:t>
            </a:r>
            <a:r>
              <a:rPr lang="en-US" sz="2400" b="1" i="1" dirty="0"/>
              <a:t>if</a:t>
            </a:r>
            <a:r>
              <a:rPr lang="en-US" sz="2400" dirty="0"/>
              <a:t> a graph has an Euler path or circuit?</a:t>
            </a:r>
          </a:p>
          <a:p>
            <a:endParaRPr lang="en-US" sz="2400" dirty="0"/>
          </a:p>
          <a:p>
            <a:r>
              <a:rPr lang="en-US" sz="2400" dirty="0"/>
              <a:t>(Notice I said</a:t>
            </a:r>
            <a:r>
              <a:rPr lang="en-US" sz="2400" b="1" i="1" dirty="0"/>
              <a:t> if </a:t>
            </a:r>
            <a:r>
              <a:rPr lang="en-US" sz="2400" dirty="0"/>
              <a:t>an Euler path or circuit exists, not what the path or circuit is.) 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1618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Paths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Hamiltonian path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is a path which visits every vertex exactly once. 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Hamiltonian cycle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is a Hamiltonian path that starts and stops at the same vertex.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2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Paths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Hamiltonian path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is a path which visits every vertex exactly once. 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Hamiltonian cycle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is a Hamiltonian path that starts and stops at the same vertex.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4" name="Picture 3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CFDA82C1-6A5A-9FFC-0304-13072E261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620" y="3016250"/>
            <a:ext cx="6749506" cy="192151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2AC0C0-2286-16E3-31AD-7CDEE7BD6CCE}"/>
              </a:ext>
            </a:extLst>
          </p:cNvPr>
          <p:cNvSpPr/>
          <p:nvPr/>
        </p:nvSpPr>
        <p:spPr>
          <a:xfrm>
            <a:off x="4460294" y="5084994"/>
            <a:ext cx="5886706" cy="15250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Do these graphs have a Hamiltonian path? </a:t>
            </a:r>
          </a:p>
        </p:txBody>
      </p:sp>
    </p:spTree>
    <p:extLst>
      <p:ext uri="{BB962C8B-B14F-4D97-AF65-F5344CB8AC3E}">
        <p14:creationId xmlns:p14="http://schemas.microsoft.com/office/powerpoint/2010/main" val="384305301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3049</TotalTime>
  <Words>693</Words>
  <Application>Microsoft Macintosh PowerPoint</Application>
  <PresentationFormat>Widescreen</PresentationFormat>
  <Paragraphs>99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Corbel</vt:lpstr>
      <vt:lpstr>Open Sans</vt:lpstr>
      <vt:lpstr>Wingdings 2</vt:lpstr>
      <vt:lpstr>Frame</vt:lpstr>
      <vt:lpstr>Discrete Structures– Graphs: Euler Paths and Circuits </vt:lpstr>
      <vt:lpstr>Plan for Today</vt:lpstr>
      <vt:lpstr>Warm Up: Recap  </vt:lpstr>
      <vt:lpstr>Named Graphs</vt:lpstr>
      <vt:lpstr>Motivation</vt:lpstr>
      <vt:lpstr>Euler Paths &amp; Circuits</vt:lpstr>
      <vt:lpstr>Euler Paths &amp; Circuits</vt:lpstr>
      <vt:lpstr>Hamiltonian Paths</vt:lpstr>
      <vt:lpstr>Hamiltonian Paths</vt:lpstr>
      <vt:lpstr>Hamiltonian Paths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81</cp:revision>
  <dcterms:created xsi:type="dcterms:W3CDTF">2023-08-03T18:49:17Z</dcterms:created>
  <dcterms:modified xsi:type="dcterms:W3CDTF">2024-04-08T12:24:05Z</dcterms:modified>
</cp:coreProperties>
</file>