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0"/>
  </p:notesMasterIdLst>
  <p:sldIdLst>
    <p:sldId id="256" r:id="rId2"/>
    <p:sldId id="257" r:id="rId3"/>
    <p:sldId id="409" r:id="rId4"/>
    <p:sldId id="410" r:id="rId5"/>
    <p:sldId id="411" r:id="rId6"/>
    <p:sldId id="412" r:id="rId7"/>
    <p:sldId id="413" r:id="rId8"/>
    <p:sldId id="4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/>
    <p:restoredTop sz="65702"/>
  </p:normalViewPr>
  <p:slideViewPr>
    <p:cSldViewPr snapToGrid="0">
      <p:cViewPr varScale="1">
        <p:scale>
          <a:sx n="105" d="100"/>
          <a:sy n="105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A graph has an Euler circuit if and only if the degree of every vertex is even. </a:t>
            </a:r>
          </a:p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A graph has an Euler path if and only if there are at most two vertices with an odd degree.</a:t>
            </a:r>
          </a:p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EEFF"/>
                </a:highlight>
                <a:latin typeface="Open Sans" panose="020B0606030504020204" pitchFamily="34" charset="0"/>
              </a:rPr>
              <a:t>This is a question about finding Euler paths. Draw a graph with a vertex in each state, and connect vertices if their states share a border. Exactly two vertices will have odd degree: the vertices for Nevada and Utah. Thus you must start your road trip at in one of those states and end it in the other.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Graphs: Euler Paths and Circuits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Trees</a:t>
            </a:r>
          </a:p>
          <a:p>
            <a:pPr lvl="1"/>
            <a:r>
              <a:rPr lang="en-US" sz="2000" dirty="0"/>
              <a:t>Definition </a:t>
            </a:r>
          </a:p>
          <a:p>
            <a:pPr lvl="1"/>
            <a:r>
              <a:rPr lang="en-US" sz="2000" dirty="0"/>
              <a:t>Properties</a:t>
            </a:r>
          </a:p>
          <a:p>
            <a:pPr lvl="1"/>
            <a:r>
              <a:rPr lang="en-US" sz="2000" dirty="0"/>
              <a:t>Rooted</a:t>
            </a:r>
          </a:p>
          <a:p>
            <a:pPr lvl="1"/>
            <a:r>
              <a:rPr lang="en-US" sz="2000" dirty="0"/>
              <a:t>Spanning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Euler Paths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path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in a graph or multigraph, is a path through the graph which uses every edge exactly once.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Euler circuit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a Euler path which stops and starts at the same vertex.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02C300-5F77-4225-AA26-38EA6F5E178D}"/>
              </a:ext>
            </a:extLst>
          </p:cNvPr>
          <p:cNvSpPr/>
          <p:nvPr/>
        </p:nvSpPr>
        <p:spPr>
          <a:xfrm>
            <a:off x="2487168" y="2657856"/>
            <a:ext cx="5279136" cy="40965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You and your friends want to tour the southwest by car. You will visit the nine states highlighted, with the following rather odd rule: you must cross each border between neighboring states exactly once (so, for example, you must cross the Colorado-Utah border exactly once). Can you do it? If so, does it matter where you start your road trip?</a:t>
            </a:r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3FED3CD1-91EC-3853-6C97-2CA0EB61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68" y="3387204"/>
            <a:ext cx="4772032" cy="30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Tree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tree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 connected graph containing no cycles.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forest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 graph containing no cycles.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Note: this means a connected forest is a tree.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Picture 4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507174B3-0997-445A-4F18-46FE12E8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2834640"/>
            <a:ext cx="8441581" cy="2420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199BD7-F648-985C-13CC-C72B844D8249}"/>
              </a:ext>
            </a:extLst>
          </p:cNvPr>
          <p:cNvSpPr txBox="1"/>
          <p:nvPr/>
        </p:nvSpPr>
        <p:spPr>
          <a:xfrm>
            <a:off x="5663294" y="6425361"/>
            <a:ext cx="668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ptwiddle.github.io</a:t>
            </a:r>
            <a:r>
              <a:rPr lang="en-US" dirty="0"/>
              <a:t>/Graph-Theory-Notes/</a:t>
            </a:r>
            <a:r>
              <a:rPr lang="en-US" dirty="0" err="1"/>
              <a:t>s_intro_trees.html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graph,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tree if and only if between every pair of distinct vertices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there is a unique path.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Corollary: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 graph,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forest if and only if between any pair of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there is as most one path.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tree, vertices of degree one are called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leaves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9EE7D621-B785-FABA-20CB-CB6CE079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3" y="1652016"/>
            <a:ext cx="8441581" cy="242011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C51C338-569B-2F60-10B0-B37FE196807D}"/>
              </a:ext>
            </a:extLst>
          </p:cNvPr>
          <p:cNvSpPr/>
          <p:nvPr/>
        </p:nvSpPr>
        <p:spPr>
          <a:xfrm>
            <a:off x="4828031" y="4388549"/>
            <a:ext cx="5343209" cy="8789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Which vertices in these trees are leaves?</a:t>
            </a:r>
          </a:p>
        </p:txBody>
      </p:sp>
    </p:spTree>
    <p:extLst>
      <p:ext uri="{BB962C8B-B14F-4D97-AF65-F5344CB8AC3E}">
        <p14:creationId xmlns:p14="http://schemas.microsoft.com/office/powerpoint/2010/main" val="320678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Any tree with at least two vertices has at least two vertices of degree one. 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i="1" u="sng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Proposition: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be a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edges.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20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21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We can identify one vertex in a tree as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Then, every other vertex on the tree can e characterized by its position relative to the root.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If two vertices are adjacent, we say the one closer to the root is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parent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, and the other is the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child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The root of a tree is a parent, but not a child of any vertex. All non-root vertices have exactly </a:t>
            </a:r>
            <a:r>
              <a:rPr lang="en-US" sz="2400">
                <a:solidFill>
                  <a:schemeClr val="tx1"/>
                </a:solidFill>
                <a:latin typeface="Open Sans" panose="020B0606030504020204" pitchFamily="34" charset="0"/>
              </a:rPr>
              <a:t>one parent.  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661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3078</TotalTime>
  <Words>512</Words>
  <Application>Microsoft Macintosh PowerPoint</Application>
  <PresentationFormat>Widescreen</PresentationFormat>
  <Paragraphs>58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Corbel</vt:lpstr>
      <vt:lpstr>Open Sans</vt:lpstr>
      <vt:lpstr>Wingdings 2</vt:lpstr>
      <vt:lpstr>Frame</vt:lpstr>
      <vt:lpstr>Discrete Structures– Graphs: Euler Paths and Circuits </vt:lpstr>
      <vt:lpstr>Plan for Today</vt:lpstr>
      <vt:lpstr>Warm Up: Euler Paths &amp; Circuits</vt:lpstr>
      <vt:lpstr>Definition: Tree</vt:lpstr>
      <vt:lpstr>Tree Properties</vt:lpstr>
      <vt:lpstr>Tree Properties</vt:lpstr>
      <vt:lpstr>Tree Properties</vt:lpstr>
      <vt:lpstr>Rooted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82</cp:revision>
  <dcterms:created xsi:type="dcterms:W3CDTF">2023-08-03T18:49:17Z</dcterms:created>
  <dcterms:modified xsi:type="dcterms:W3CDTF">2024-04-08T17:26:10Z</dcterms:modified>
</cp:coreProperties>
</file>