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375" r:id="rId4"/>
    <p:sldId id="399" r:id="rId5"/>
    <p:sldId id="401" r:id="rId6"/>
    <p:sldId id="400" r:id="rId7"/>
    <p:sldId id="402" r:id="rId8"/>
    <p:sldId id="40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32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4" r:id="rId29"/>
    <p:sldId id="425" r:id="rId30"/>
    <p:sldId id="427" r:id="rId31"/>
    <p:sldId id="428" r:id="rId32"/>
    <p:sldId id="426" r:id="rId33"/>
    <p:sldId id="423" r:id="rId34"/>
    <p:sldId id="429" r:id="rId35"/>
    <p:sldId id="431" r:id="rId36"/>
    <p:sldId id="43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77266"/>
  </p:normalViewPr>
  <p:slideViewPr>
    <p:cSldViewPr snapToGrid="0">
      <p:cViewPr varScale="1">
        <p:scale>
          <a:sx n="82" d="100"/>
          <a:sy n="82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35777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 = (n-1)(4n+4)/2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arithmetic sequence of differences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2 +1+4+7+10+…+(1+3(n-1)) [makes indices line up]</a:t>
            </a:r>
          </a:p>
          <a:p>
            <a:pPr marL="228600" indent="-228600">
              <a:buAutoNum type="arabicPeriod"/>
            </a:pPr>
            <a:r>
              <a:rPr lang="en-US" dirty="0"/>
              <a:t>keep the 2 out of the reverse part </a:t>
            </a:r>
            <a:r>
              <a:rPr lang="en-US" dirty="0" err="1"/>
              <a:t>bc</a:t>
            </a:r>
            <a:r>
              <a:rPr lang="en-US" dirty="0"/>
              <a:t> it doesn’t fit pattern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(4+(3n-1)n)/2</a:t>
            </a:r>
          </a:p>
          <a:p>
            <a:pPr marL="228600" indent="-228600">
              <a:buAutoNum type="arabicPeriod"/>
            </a:pPr>
            <a:r>
              <a:rPr lang="en-US" dirty="0"/>
              <a:t>Check with a few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6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3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3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0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6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=3^n+1/3n3^n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 Pt.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we continue, we end up adding 50 pairs (half 	the number of terms) all equal to our last 	term (100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+ 1.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  <a:blipFill>
                <a:blip r:embed="rId3"/>
                <a:stretch>
                  <a:fillRect l="-128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8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2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8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7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sum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5+9+13+17+21+…+533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4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0C63-3279-C47C-389A-36C3D7C9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BDF6-29C5-2EC5-0DC5-4ADB13A49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Sums</a:t>
            </a:r>
          </a:p>
          <a:p>
            <a:pPr lvl="1"/>
            <a:r>
              <a:rPr lang="en-US" sz="2200" dirty="0"/>
              <a:t>Solving recurrences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:2, 3, 7, 14, 24, 37, …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7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8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2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/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=2+10+50+…+2∗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8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4F2ECD-D577-B39C-5818-C425D7A12451}"/>
              </a:ext>
            </a:extLst>
          </p:cNvPr>
          <p:cNvSpPr txBox="1">
            <a:spLocks/>
          </p:cNvSpPr>
          <p:nvPr/>
        </p:nvSpPr>
        <p:spPr>
          <a:xfrm>
            <a:off x="3400208" y="627718"/>
            <a:ext cx="8583477" cy="598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Converting a recursive definition into a closed formula is called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solving a recurrence relation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Sometimes, you can use your knowledge of known sequences to determine the closed formula for a recurrence relation.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Other times, finding the closed formula is more difficult.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4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14, 20, 26, …</a:t>
            </a:r>
          </a:p>
        </p:txBody>
      </p:sp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2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5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742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2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/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5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You might need to use the quadratic formula to find roots: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7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0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/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=6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−9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Geometric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32, 128, 512, …</a:t>
            </a:r>
          </a:p>
        </p:txBody>
      </p:sp>
    </p:spTree>
    <p:extLst>
      <p:ext uri="{BB962C8B-B14F-4D97-AF65-F5344CB8AC3E}">
        <p14:creationId xmlns:p14="http://schemas.microsoft.com/office/powerpoint/2010/main" val="29263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</p:txBody>
      </p:sp>
    </p:spTree>
    <p:extLst>
      <p:ext uri="{BB962C8B-B14F-4D97-AF65-F5344CB8AC3E}">
        <p14:creationId xmlns:p14="http://schemas.microsoft.com/office/powerpoint/2010/main" val="19342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you look at the sequence of differences between consecutive terms?  </a:t>
            </a:r>
          </a:p>
        </p:txBody>
      </p:sp>
    </p:spTree>
    <p:extLst>
      <p:ext uri="{BB962C8B-B14F-4D97-AF65-F5344CB8AC3E}">
        <p14:creationId xmlns:p14="http://schemas.microsoft.com/office/powerpoint/2010/main" val="13513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know how to add terms of arithmetic (or geometric) sequences, we can find closed formulas for sequences whose differences are terms of an arithmetic (or geometric) sequence.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574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2687</TotalTime>
  <Words>3449</Words>
  <Application>Microsoft Macintosh PowerPoint</Application>
  <PresentationFormat>Widescreen</PresentationFormat>
  <Paragraphs>685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 Pt. 2</vt:lpstr>
      <vt:lpstr>Plan for Today</vt:lpstr>
      <vt:lpstr>Warm Up: Arithmetic Sequences</vt:lpstr>
      <vt:lpstr>Warm Up: Geometric Sequences</vt:lpstr>
      <vt:lpstr>Motivation</vt:lpstr>
      <vt:lpstr>Motivation</vt:lpstr>
      <vt:lpstr>Motivation</vt:lpstr>
      <vt:lpstr>Motivation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Start here</vt:lpstr>
      <vt:lpstr>Summing Arithmetic Sequences</vt:lpstr>
      <vt:lpstr>Summing Geometric Sequences</vt:lpstr>
      <vt:lpstr>Summing Geometric Sequences</vt:lpstr>
      <vt:lpstr>Summing Geometric Sequences</vt:lpstr>
      <vt:lpstr>Summing Geometric Sequences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66</cp:revision>
  <dcterms:created xsi:type="dcterms:W3CDTF">2023-08-03T18:49:17Z</dcterms:created>
  <dcterms:modified xsi:type="dcterms:W3CDTF">2024-03-21T16:27:59Z</dcterms:modified>
</cp:coreProperties>
</file>