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375" r:id="rId4"/>
    <p:sldId id="399" r:id="rId5"/>
    <p:sldId id="401" r:id="rId6"/>
    <p:sldId id="400" r:id="rId7"/>
    <p:sldId id="402" r:id="rId8"/>
    <p:sldId id="40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4" r:id="rId28"/>
    <p:sldId id="425" r:id="rId29"/>
    <p:sldId id="427" r:id="rId30"/>
    <p:sldId id="428" r:id="rId31"/>
    <p:sldId id="426" r:id="rId32"/>
    <p:sldId id="423" r:id="rId33"/>
    <p:sldId id="429" r:id="rId34"/>
    <p:sldId id="431" r:id="rId35"/>
    <p:sldId id="43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77266"/>
  </p:normalViewPr>
  <p:slideViewPr>
    <p:cSldViewPr snapToGrid="0">
      <p:cViewPr varScale="1">
        <p:scale>
          <a:sx n="82" d="100"/>
          <a:sy n="82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35777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 = (n-1)(4n+4)/2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arithmetic sequence of differences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2 +1+4+7+10+…+(1+3(n-1)) [makes indices line up]</a:t>
            </a:r>
          </a:p>
          <a:p>
            <a:pPr marL="228600" indent="-228600">
              <a:buAutoNum type="arabicPeriod"/>
            </a:pPr>
            <a:r>
              <a:rPr lang="en-US" dirty="0"/>
              <a:t>keep the 2 out of the reverse part </a:t>
            </a:r>
            <a:r>
              <a:rPr lang="en-US" dirty="0" err="1"/>
              <a:t>bc</a:t>
            </a:r>
            <a:r>
              <a:rPr lang="en-US" dirty="0"/>
              <a:t> it doesn’t fit pattern </a:t>
            </a:r>
          </a:p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 = (4+(3n-1)n)/2</a:t>
            </a:r>
          </a:p>
          <a:p>
            <a:pPr marL="228600" indent="-228600">
              <a:buAutoNum type="arabicPeriod"/>
            </a:pPr>
            <a:r>
              <a:rPr lang="en-US" dirty="0"/>
              <a:t>Check with a few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multiplying by the common ration makes each term the next, so we shift the sum to get cancelation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r=5</a:t>
            </a:r>
          </a:p>
          <a:p>
            <a:pPr marL="228600" indent="-228600">
              <a:buAutoNum type="arabicPeriod"/>
            </a:pPr>
            <a:r>
              <a:rPr lang="en-US" dirty="0"/>
              <a:t>S=2-2*5^(n+1)/-4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6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3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roots = solution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a_0 = 8, r = 4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3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0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6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=4^n+(-1)^n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a_n</a:t>
            </a:r>
            <a:r>
              <a:rPr lang="en-US" dirty="0"/>
              <a:t>=3^n+1/3n3^n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differences between terms are arithmetic: 2, 3, 4, 5, 6, …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That means the nth term (</a:t>
            </a:r>
            <a:r>
              <a:rPr lang="en-US" dirty="0" err="1"/>
              <a:t>T_n</a:t>
            </a:r>
            <a:r>
              <a:rPr lang="en-US" dirty="0"/>
              <a:t>) is the sum of the first n terms of the sequence 1, 2, 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Write as a triangle to see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 =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 = 1+2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 = 1+2+3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10=1+2+3+4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T_n</a:t>
            </a:r>
            <a:r>
              <a:rPr lang="en-US" dirty="0"/>
              <a:t> = 1+2+3+…+n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regroup to get 1+100 = 101, then 2+99 = 101, then 3 + 98 = 101</a:t>
            </a:r>
          </a:p>
          <a:p>
            <a:pPr marL="228600" indent="-228600">
              <a:buAutoNum type="arabicPeriod"/>
            </a:pPr>
            <a:r>
              <a:rPr lang="en-US" dirty="0"/>
              <a:t>so I’m adding 101 how many times? How does that compare to the number of terms in the sum?</a:t>
            </a:r>
          </a:p>
          <a:p>
            <a:pPr marL="228600" indent="-228600">
              <a:buAutoNum type="arabicPeriod"/>
            </a:pPr>
            <a:r>
              <a:rPr lang="en-US" dirty="0" err="1"/>
              <a:t>T_n</a:t>
            </a:r>
            <a:r>
              <a:rPr lang="en-US" dirty="0"/>
              <a:t> =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Sequences Pt.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If we continue, we end up adding 50 pairs (half 	the number of terms) all equal to our last 	term (100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+ 1.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747132"/>
                <a:ext cx="7895049" cy="5982309"/>
              </a:xfrm>
              <a:prstGeom prst="rect">
                <a:avLst/>
              </a:prstGeom>
              <a:blipFill>
                <a:blip r:embed="rId3"/>
                <a:stretch>
                  <a:fillRect l="-128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8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2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8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7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the sum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5+9+13+17+21+…+533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6+10+14+…+(4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−2)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4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arithmetic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reversing terms and adding, then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2+5+8+11+14+…+470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 +5     +8     +…+464+467+470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=470+467+464+…+8     +5     +2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=472+472+472+…+472+472+472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=470,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terms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=157∗472,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∗472=37052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/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:2, 3, 7, 14, 24, 37, …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0311DA9-12A9-B441-014E-17501B9F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36" y="506267"/>
                <a:ext cx="8236219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</a:t>
            </a:r>
          </a:p>
          <a:p>
            <a:pPr lvl="1"/>
            <a:r>
              <a:rPr lang="en-US" sz="2200" dirty="0"/>
              <a:t>Sums</a:t>
            </a:r>
          </a:p>
          <a:p>
            <a:pPr lvl="1"/>
            <a:r>
              <a:rPr lang="en-US" sz="2200" dirty="0"/>
              <a:t>Solving recurrences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7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8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2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Geometric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partial sum,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of any geometric sequence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be computed by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multiplying by the common ratio, shifting, then subtracting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=3+6+12+24+…+12288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    6+12+24+…+12288+24576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=3+0+ 0+ 0    +…+0          −24576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=24573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/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Find a closed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=2+10+50+…+2∗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BA571D9-ED59-0CC0-59A9-439D6AE33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4" y="5374888"/>
                <a:ext cx="8353932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8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4F2ECD-D577-B39C-5818-C425D7A12451}"/>
              </a:ext>
            </a:extLst>
          </p:cNvPr>
          <p:cNvSpPr txBox="1">
            <a:spLocks/>
          </p:cNvSpPr>
          <p:nvPr/>
        </p:nvSpPr>
        <p:spPr>
          <a:xfrm>
            <a:off x="3400208" y="627718"/>
            <a:ext cx="8583477" cy="598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Converting a recursive definition into a closed formula is called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solving a recurrence relation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Sometimes, you can use your knowledge of known sequences to determine the closed formula for a recurrence relation.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Other times, finding the closed formula is more difficult.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627718"/>
                <a:ext cx="8583477" cy="5982309"/>
              </a:xfrm>
              <a:prstGeom prst="rect">
                <a:avLst/>
              </a:prstGeom>
              <a:blipFill>
                <a:blip r:embed="rId3"/>
                <a:stretch>
                  <a:fillRect l="-1034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4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5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Arithmetic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arithmetic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difference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14, 20, 26, …</a:t>
            </a:r>
          </a:p>
        </p:txBody>
      </p:sp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1039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5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18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=7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−10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−7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+10=0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−5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the characteristic roots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the initial conditions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8538873" cy="6362054"/>
              </a:xfrm>
              <a:prstGeom prst="rect">
                <a:avLst/>
              </a:prstGeom>
              <a:blipFill>
                <a:blip r:embed="rId3"/>
                <a:stretch>
                  <a:fillRect l="-742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2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/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+4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97B3E04-5F06-0660-8282-9B266F7C8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94" y="4757320"/>
                <a:ext cx="8096540" cy="12351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5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You might need to use the quadratic formula to find roots: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7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0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roots: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polynomial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giving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characteristic equation: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two distinct roots of the characteristic polynomial, then the solution to the recurrence relation is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constants determined by the initial conditions.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characteristic polynomial has only one root,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solution to the recurrence relation is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8" y="247974"/>
                <a:ext cx="7650651" cy="6362054"/>
              </a:xfrm>
              <a:prstGeom prst="rect">
                <a:avLst/>
              </a:prstGeom>
              <a:blipFill>
                <a:blip r:embed="rId3"/>
                <a:stretch>
                  <a:fillRect l="-1159" t="-139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/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=6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−9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F337B7-53F4-26A9-C2A2-641D1DCC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5" y="6035137"/>
                <a:ext cx="11444710" cy="6988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Geometric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terms of a sequence differ by a constant ratio, we say the sequence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geometric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 initial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the sequence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common ratio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we have,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Recursive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Closed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7C8C3E-D0F7-A02E-490D-51DC0D54A394}"/>
              </a:ext>
            </a:extLst>
          </p:cNvPr>
          <p:cNvSpPr/>
          <p:nvPr/>
        </p:nvSpPr>
        <p:spPr>
          <a:xfrm>
            <a:off x="3559445" y="4280548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recursive definition and closed formula for this sequence:</a:t>
            </a:r>
          </a:p>
          <a:p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8, 32, 128, 512, …</a:t>
            </a:r>
          </a:p>
        </p:txBody>
      </p:sp>
    </p:spTree>
    <p:extLst>
      <p:ext uri="{BB962C8B-B14F-4D97-AF65-F5344CB8AC3E}">
        <p14:creationId xmlns:p14="http://schemas.microsoft.com/office/powerpoint/2010/main" val="29263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</p:txBody>
      </p:sp>
    </p:spTree>
    <p:extLst>
      <p:ext uri="{BB962C8B-B14F-4D97-AF65-F5344CB8AC3E}">
        <p14:creationId xmlns:p14="http://schemas.microsoft.com/office/powerpoint/2010/main" val="19342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Consider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triangular numbers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2D1ACC-91EC-8097-5CFE-06719216212A}"/>
              </a:ext>
            </a:extLst>
          </p:cNvPr>
          <p:cNvSpPr/>
          <p:nvPr/>
        </p:nvSpPr>
        <p:spPr>
          <a:xfrm>
            <a:off x="3537143" y="2673666"/>
            <a:ext cx="8304953" cy="17533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sequence arithmetic, geometric, or neither?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you look at the sequence of differences between consecutive terms?  </a:t>
            </a:r>
          </a:p>
        </p:txBody>
      </p:sp>
    </p:spTree>
    <p:extLst>
      <p:ext uri="{BB962C8B-B14F-4D97-AF65-F5344CB8AC3E}">
        <p14:creationId xmlns:p14="http://schemas.microsoft.com/office/powerpoint/2010/main" val="13513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triangular numbers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sequence of partial sums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we know how to add terms of arithmetic (or geometric) sequences, we can find closed formulas for sequences whose differences are terms of an arithmetic (or geometric) sequence.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&#10;&#10;Description automatically generated with medium confidence">
            <a:extLst>
              <a:ext uri="{FF2B5EF4-FFF2-40B4-BE49-F238E27FC236}">
                <a16:creationId xmlns:a16="http://schemas.microsoft.com/office/drawing/2014/main" id="{B1AAB3DF-4CFA-2CB9-E1C0-DC7046ED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59" y="884972"/>
            <a:ext cx="5975054" cy="15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Arithmetic Sequences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Find the sum of the first 100 integers: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3, …, 98, 99, 100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Notice that if we add pairs starting from the 	smallest and largest to the next smallest and 	largest to the next, we get the same number.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1+100=101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2+99   =101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3+98   =101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4F2ECD-D577-B39C-5818-C425D7A1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23" y="119414"/>
                <a:ext cx="7895049" cy="6610027"/>
              </a:xfrm>
              <a:prstGeom prst="rect">
                <a:avLst/>
              </a:prstGeo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574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2766</TotalTime>
  <Words>3447</Words>
  <Application>Microsoft Macintosh PowerPoint</Application>
  <PresentationFormat>Widescreen</PresentationFormat>
  <Paragraphs>684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Sequences Pt. 2</vt:lpstr>
      <vt:lpstr>Plan for Today</vt:lpstr>
      <vt:lpstr>Warm Up: Arithmetic Sequences</vt:lpstr>
      <vt:lpstr>Warm Up: Geometric Sequences</vt:lpstr>
      <vt:lpstr>Motivation</vt:lpstr>
      <vt:lpstr>Motivation</vt:lpstr>
      <vt:lpstr>Motivation</vt:lpstr>
      <vt:lpstr>Motivation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Arithmetic Sequences</vt:lpstr>
      <vt:lpstr>Summing Geometric Sequences</vt:lpstr>
      <vt:lpstr>Summing Geometric Sequences</vt:lpstr>
      <vt:lpstr>Summing Geometric Sequences</vt:lpstr>
      <vt:lpstr>Summing Geometric Sequences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68</cp:revision>
  <dcterms:created xsi:type="dcterms:W3CDTF">2023-08-03T18:49:17Z</dcterms:created>
  <dcterms:modified xsi:type="dcterms:W3CDTF">2024-03-26T16:21:30Z</dcterms:modified>
</cp:coreProperties>
</file>