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7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5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8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8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2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7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3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6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2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2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2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ponsible-datasets-in-context.com/datase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58E0-DAB6-F887-5D15-5E1ED9A85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Feminism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140D8-DF6E-8983-7F30-21B98EB04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5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571B-4B27-EE4C-F544-0B58D8B5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613FE-B66D-70F1-CE63-649C6214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https://www.responsible-datasets-in-context.com/datasets.html</a:t>
            </a:r>
            <a:r>
              <a:rPr lang="en-US" sz="240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08611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</TotalTime>
  <Words>13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Data Feminism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 Mosca</dc:creator>
  <cp:lastModifiedBy>Ab Mosca</cp:lastModifiedBy>
  <cp:revision>1</cp:revision>
  <dcterms:created xsi:type="dcterms:W3CDTF">2024-08-19T17:31:37Z</dcterms:created>
  <dcterms:modified xsi:type="dcterms:W3CDTF">2024-08-19T17:33:44Z</dcterms:modified>
</cp:coreProperties>
</file>