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3"/>
  </p:notesMasterIdLst>
  <p:sldIdLst>
    <p:sldId id="256" r:id="rId2"/>
    <p:sldId id="257" r:id="rId3"/>
    <p:sldId id="259" r:id="rId4"/>
    <p:sldId id="260" r:id="rId5"/>
    <p:sldId id="262" r:id="rId6"/>
    <p:sldId id="261" r:id="rId7"/>
    <p:sldId id="264" r:id="rId8"/>
    <p:sldId id="265" r:id="rId9"/>
    <p:sldId id="266"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2"/>
    <p:restoredTop sz="86089"/>
  </p:normalViewPr>
  <p:slideViewPr>
    <p:cSldViewPr snapToGrid="0">
      <p:cViewPr varScale="1">
        <p:scale>
          <a:sx n="92" d="100"/>
          <a:sy n="92"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10/1/24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a:t>
            </a:r>
            <a:r>
              <a:rPr lang="en-US" b="0" i="0" dirty="0" err="1">
                <a:effectLst/>
                <a:latin typeface="europa"/>
              </a:rPr>
              <a:t>glance;this</a:t>
            </a:r>
            <a:r>
              <a:rPr lang="en-US" b="0" i="0" dirty="0">
                <a:effectLst/>
                <a:latin typeface="europa"/>
              </a:rPr>
              <a:t>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10/1/24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The human side of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Visualization as art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Visualization as experience </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err="1">
                <a:ln>
                  <a:noFill/>
                </a:ln>
                <a:effectLst/>
                <a:uLnTx/>
                <a:uFillTx/>
                <a:ea typeface="Arial"/>
                <a:cs typeface="Arial"/>
                <a:sym typeface="Arial"/>
              </a:rPr>
              <a:t>Mindworks</a:t>
            </a:r>
            <a:endParaRPr kumimoji="0" lang="en-US" sz="20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The </a:t>
            </a:r>
            <a:r>
              <a:rPr lang="en-US" sz="2000"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(5 min)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TotalTime>
  <Words>1311</Words>
  <Application>Microsoft Macintosh PowerPoint</Application>
  <PresentationFormat>Widescreen</PresentationFormat>
  <Paragraphs>90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europa</vt:lpstr>
      <vt:lpstr>Wingdings 2</vt:lpstr>
      <vt:lpstr>Frame</vt:lpstr>
      <vt:lpstr>Communicating with Data – Data Humanism</vt:lpstr>
      <vt:lpstr>Plan for Today</vt:lpstr>
      <vt:lpstr>Giorgia Lupi</vt:lpstr>
      <vt:lpstr>Exploration</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32</cp:revision>
  <dcterms:created xsi:type="dcterms:W3CDTF">2023-08-03T18:49:17Z</dcterms:created>
  <dcterms:modified xsi:type="dcterms:W3CDTF">2024-10-01T14:37:52Z</dcterms:modified>
</cp:coreProperties>
</file>