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7"/>
    <p:restoredTop sz="86089"/>
  </p:normalViewPr>
  <p:slideViewPr>
    <p:cSldViewPr snapToGrid="0">
      <p:cViewPr varScale="1">
        <p:scale>
          <a:sx n="92" d="100"/>
          <a:sy n="92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represents real life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europa"/>
              </a:rPr>
              <a:t>ways to connect numbers to what they really stand for: knowledge, behaviors, people.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7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represents real life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europa"/>
              </a:rPr>
              <a:t>ways to connect numbers to what they really stand for: knowledge, behaviors, people.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represents real life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europa"/>
              </a:rPr>
              <a:t>ways to connect numbers to what they really stand for: knowledge, behaviors, people.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5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66506D-5C9B-294C-B2AE-15ACE8B5B9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1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with Data – Data humanism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r>
              <a:rPr lang="en-US" sz="2400" kern="0" dirty="0" err="1">
                <a:ea typeface="Arial"/>
                <a:cs typeface="Arial"/>
                <a:sym typeface="Arial"/>
              </a:rPr>
              <a:t>Giorgia</a:t>
            </a:r>
            <a:r>
              <a:rPr lang="en-US" sz="2400" kern="0" dirty="0">
                <a:ea typeface="Arial"/>
                <a:cs typeface="Arial"/>
                <a:sym typeface="Arial"/>
              </a:rPr>
              <a:t> </a:t>
            </a:r>
            <a:r>
              <a:rPr lang="en-US" sz="2400" kern="0" dirty="0" err="1">
                <a:ea typeface="Arial"/>
                <a:cs typeface="Arial"/>
                <a:sym typeface="Arial"/>
              </a:rPr>
              <a:t>Lupi</a:t>
            </a: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r>
              <a:rPr lang="en-US" sz="2400" kern="0" dirty="0">
                <a:ea typeface="Arial"/>
                <a:cs typeface="Arial"/>
                <a:sym typeface="Arial"/>
              </a:rPr>
              <a:t>Data Humanism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Giorgia</a:t>
            </a:r>
            <a:r>
              <a:rPr lang="en-US" dirty="0"/>
              <a:t> </a:t>
            </a:r>
            <a:r>
              <a:rPr lang="en-US" dirty="0" err="1"/>
              <a:t>Lupi</a:t>
            </a:r>
            <a:endParaRPr lang="en-US" dirty="0"/>
          </a:p>
        </p:txBody>
      </p:sp>
      <p:pic>
        <p:nvPicPr>
          <p:cNvPr id="2050" name="Picture 2" descr="Data Humanism - A Visual Manifesto">
            <a:extLst>
              <a:ext uri="{FF2B5EF4-FFF2-40B4-BE49-F238E27FC236}">
                <a16:creationId xmlns:a16="http://schemas.microsoft.com/office/drawing/2014/main" id="{4D8B36E8-B147-CC75-05BB-75A78D050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4" r="10909" b="83168"/>
          <a:stretch/>
        </p:blipFill>
        <p:spPr bwMode="auto">
          <a:xfrm>
            <a:off x="5113475" y="748146"/>
            <a:ext cx="7078525" cy="9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orgia Lupi">
            <a:extLst>
              <a:ext uri="{FF2B5EF4-FFF2-40B4-BE49-F238E27FC236}">
                <a16:creationId xmlns:a16="http://schemas.microsoft.com/office/drawing/2014/main" id="{63727CE9-3818-C920-D49C-D6F388E5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04" y="199160"/>
            <a:ext cx="2142258" cy="21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868D7-C3AB-69CC-A718-78CEBE537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890404"/>
            <a:ext cx="7315200" cy="3094344"/>
          </a:xfrm>
        </p:spPr>
        <p:txBody>
          <a:bodyPr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None/>
              <a:tabLst/>
              <a:defRPr/>
            </a:pPr>
            <a:r>
              <a:rPr lang="en-US" sz="2400" kern="0" dirty="0">
                <a:ea typeface="Arial"/>
                <a:cs typeface="Arial"/>
                <a:sym typeface="Arial"/>
              </a:rPr>
              <a:t>Wait…. What is data humanism?</a:t>
            </a:r>
          </a:p>
        </p:txBody>
      </p:sp>
    </p:spTree>
    <p:extLst>
      <p:ext uri="{BB962C8B-B14F-4D97-AF65-F5344CB8AC3E}">
        <p14:creationId xmlns:p14="http://schemas.microsoft.com/office/powerpoint/2010/main" val="201900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E15D-4D4A-8C13-8854-3256184E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787" y="124691"/>
            <a:ext cx="8738680" cy="6594764"/>
          </a:xfrm>
        </p:spPr>
        <p:txBody>
          <a:bodyPr anchor="t">
            <a:no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r>
              <a:rPr lang="en-US" kern="0" dirty="0">
                <a:ea typeface="Arial"/>
                <a:cs typeface="Arial"/>
                <a:sym typeface="Arial"/>
              </a:rPr>
              <a:t>Form groups of ~3 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Each group will be assigned one of </a:t>
            </a:r>
            <a:r>
              <a:rPr lang="en-US" kern="0" dirty="0">
                <a:ea typeface="Arial"/>
                <a:cs typeface="Arial"/>
                <a:sym typeface="Arial"/>
              </a:rPr>
              <a:t>Gi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orgia’s projects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lang="en-US" sz="2000" kern="0" dirty="0">
                <a:ea typeface="Arial"/>
                <a:cs typeface="Arial"/>
                <a:sym typeface="Arial"/>
              </a:rPr>
              <a:t>1,374 days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Mindworks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Arial"/>
              <a:cs typeface="Arial"/>
              <a:sym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What Counts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Unraveling Stories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lang="en-US" sz="2000" kern="0" dirty="0">
                <a:ea typeface="Arial"/>
                <a:cs typeface="Arial"/>
                <a:sym typeface="Arial"/>
              </a:rPr>
              <a:t>Bulletin of the Atomic Scientists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The </a:t>
            </a:r>
            <a:r>
              <a:rPr lang="en-US" sz="2000" kern="0" dirty="0">
                <a:ea typeface="Arial"/>
                <a:cs typeface="Arial"/>
                <a:sym typeface="Arial"/>
              </a:rPr>
              <a:t>Room of Change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lang="en-US" sz="2000" kern="0" dirty="0">
                <a:ea typeface="Arial"/>
                <a:cs typeface="Arial"/>
                <a:sym typeface="Arial"/>
              </a:rPr>
              <a:t>Bruises – The Data We Don’t See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Dear Data 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r>
              <a:rPr lang="en-US" kern="0" dirty="0">
                <a:ea typeface="Arial"/>
                <a:cs typeface="Arial"/>
                <a:sym typeface="Arial"/>
              </a:rPr>
              <a:t>Read about the project, look at the associated visualization(s)</a:t>
            </a: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Prepare a short presentation to explain the project to your classmates. Your presentation must include: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lang="en-US" sz="2000" kern="0" dirty="0">
                <a:ea typeface="Arial"/>
                <a:cs typeface="Arial"/>
                <a:sym typeface="Arial"/>
              </a:rPr>
              <a:t>An overview of the project. What do you think its big picture takeaway is?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lang="en-US" sz="2000" kern="0" dirty="0">
                <a:ea typeface="Arial"/>
                <a:cs typeface="Arial"/>
                <a:sym typeface="Arial"/>
              </a:rPr>
              <a:t>An overview of the data included in the project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lang="en-US" sz="2000" kern="0" dirty="0">
                <a:ea typeface="Arial"/>
                <a:cs typeface="Arial"/>
                <a:sym typeface="Arial"/>
              </a:rPr>
              <a:t>How was it collected?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lang="en-US" sz="2000" kern="0" dirty="0">
                <a:ea typeface="Arial"/>
                <a:cs typeface="Arial"/>
                <a:sym typeface="Arial"/>
              </a:rPr>
              <a:t>What does it represent?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lang="en-US" sz="2000" kern="0" dirty="0">
                <a:ea typeface="Arial"/>
                <a:cs typeface="Arial"/>
                <a:sym typeface="Arial"/>
              </a:rPr>
              <a:t>A look at the visualizations in the project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lang="en-US" sz="2000" kern="0" dirty="0">
                <a:ea typeface="Arial"/>
                <a:cs typeface="Arial"/>
                <a:sym typeface="Arial"/>
              </a:rPr>
              <a:t>At least one visualization for which you id marks and channels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What do </a:t>
            </a:r>
            <a:r>
              <a:rPr kumimoji="0" lang="en-US" sz="20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you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 think of the project? Any unexpected thoughts or feelings in response to </a:t>
            </a:r>
            <a:r>
              <a:rPr lang="en-US" sz="2000" kern="0" dirty="0">
                <a:ea typeface="Arial"/>
                <a:cs typeface="Arial"/>
                <a:sym typeface="Arial"/>
              </a:rPr>
              <a:t>engaging with it? What new thing did you learn?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84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1E15D-4D4A-8C13-8854-3256184E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None/>
              <a:tabLst/>
              <a:defRPr/>
            </a:pPr>
            <a:r>
              <a:rPr lang="en-US" sz="2400" kern="0" dirty="0">
                <a:ea typeface="Arial"/>
                <a:cs typeface="Arial"/>
                <a:sym typeface="Arial"/>
              </a:rPr>
              <a:t>Okay, now who has a hypothesis about what data humanism is?</a:t>
            </a:r>
          </a:p>
        </p:txBody>
      </p:sp>
    </p:spTree>
    <p:extLst>
      <p:ext uri="{BB962C8B-B14F-4D97-AF65-F5344CB8AC3E}">
        <p14:creationId xmlns:p14="http://schemas.microsoft.com/office/powerpoint/2010/main" val="8924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Giorgia</a:t>
            </a:r>
            <a:r>
              <a:rPr lang="en-US" dirty="0"/>
              <a:t> </a:t>
            </a:r>
            <a:r>
              <a:rPr lang="en-US" dirty="0" err="1"/>
              <a:t>Lupi</a:t>
            </a:r>
            <a:endParaRPr lang="en-US" dirty="0"/>
          </a:p>
        </p:txBody>
      </p:sp>
      <p:pic>
        <p:nvPicPr>
          <p:cNvPr id="2050" name="Picture 2" descr="Data Humanism - A Visual Manifesto">
            <a:extLst>
              <a:ext uri="{FF2B5EF4-FFF2-40B4-BE49-F238E27FC236}">
                <a16:creationId xmlns:a16="http://schemas.microsoft.com/office/drawing/2014/main" id="{4D8B36E8-B147-CC75-05BB-75A78D050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4" r="10909"/>
          <a:stretch/>
        </p:blipFill>
        <p:spPr bwMode="auto">
          <a:xfrm>
            <a:off x="5113475" y="748146"/>
            <a:ext cx="7078525" cy="559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orgia Lupi">
            <a:extLst>
              <a:ext uri="{FF2B5EF4-FFF2-40B4-BE49-F238E27FC236}">
                <a16:creationId xmlns:a16="http://schemas.microsoft.com/office/drawing/2014/main" id="{63727CE9-3818-C920-D49C-D6F388E5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104" y="199160"/>
            <a:ext cx="2142258" cy="214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51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4868-2866-029E-AAD9-83BCC8B8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 anchor="t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Font typeface="Arial"/>
              <a:buChar char="•"/>
              <a:tabLst/>
              <a:defRPr/>
            </a:pPr>
            <a:endParaRPr lang="en-US" sz="2400" kern="0" dirty="0"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A299"/>
              </a:buClr>
              <a:buSzPts val="2040"/>
              <a:buNone/>
              <a:tabLst/>
              <a:defRPr/>
            </a:pPr>
            <a:r>
              <a:rPr lang="en-US" sz="2400" kern="0" dirty="0">
                <a:ea typeface="Arial"/>
                <a:cs typeface="Arial"/>
                <a:sym typeface="Arial"/>
              </a:rPr>
              <a:t>Does this approach fit into the theoretical picture we’ve developed so far? Why or why not? </a:t>
            </a:r>
          </a:p>
        </p:txBody>
      </p:sp>
    </p:spTree>
    <p:extLst>
      <p:ext uri="{BB962C8B-B14F-4D97-AF65-F5344CB8AC3E}">
        <p14:creationId xmlns:p14="http://schemas.microsoft.com/office/powerpoint/2010/main" val="222828262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932</TotalTime>
  <Words>302</Words>
  <Application>Microsoft Macintosh PowerPoint</Application>
  <PresentationFormat>Widescreen</PresentationFormat>
  <Paragraphs>56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europa</vt:lpstr>
      <vt:lpstr>Wingdings 2</vt:lpstr>
      <vt:lpstr>Frame</vt:lpstr>
      <vt:lpstr>Communicating with Data – Data humanism</vt:lpstr>
      <vt:lpstr>Plan for Today</vt:lpstr>
      <vt:lpstr>Giorgia Lupi</vt:lpstr>
      <vt:lpstr>Exploration</vt:lpstr>
      <vt:lpstr>Discussion</vt:lpstr>
      <vt:lpstr>Giorgia Lupi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29</cp:revision>
  <dcterms:created xsi:type="dcterms:W3CDTF">2023-08-03T18:49:17Z</dcterms:created>
  <dcterms:modified xsi:type="dcterms:W3CDTF">2024-08-23T14:37:04Z</dcterms:modified>
</cp:coreProperties>
</file>