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314" r:id="rId4"/>
    <p:sldId id="315" r:id="rId5"/>
    <p:sldId id="31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6"/>
    <p:restoredTop sz="95231"/>
  </p:normalViewPr>
  <p:slideViewPr>
    <p:cSldViewPr snapToGrid="0">
      <p:cViewPr varScale="1">
        <p:scale>
          <a:sx n="103" d="100"/>
          <a:sy n="103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E7FB-6D6B-0B4F-93C3-A6A9EA09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00582-FE58-4062-40E3-D6837F987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03F38-2C34-7FD3-DADC-BD6FBB569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8579-D278-4C0C-C8B8-6EAAECDB5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2EA3-1B28-C06F-25BF-627708D4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44BB-18CC-7883-4F71-F683B0DC8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574E8-C479-0BF0-907E-BEEE9A0F0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3B1BE-BA80-5D89-58B6-13EAEF893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AB12-CF3D-8AC6-E8F1-5E4C158E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1EDB6-10F8-80ED-BE51-FEE39CA16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3B5B8-3AAB-FCBA-A8FA-8C2683F3F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0CB-4A66-9FE7-E384-BB83D5049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xai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silon.com/post/shiny-telemetry-in-r-shiny-dashboar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plotly.com/t/how-to-track-usage-in-dash-app/270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888801" cy="3255264"/>
          </a:xfrm>
        </p:spPr>
        <p:txBody>
          <a:bodyPr>
            <a:normAutofit/>
          </a:bodyPr>
          <a:lstStyle/>
          <a:p>
            <a:r>
              <a:rPr lang="en-US" dirty="0"/>
              <a:t>Visual Analytics– Intersection with AI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194310" algn="l"/>
              </a:tabLst>
            </a:pPr>
            <a:r>
              <a:rPr lang="en-US" sz="2400" dirty="0">
                <a:cs typeface="Arial"/>
              </a:rPr>
              <a:t>XAI Presentations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194310" algn="l"/>
              </a:tabLst>
            </a:pPr>
            <a:r>
              <a:rPr lang="en-US" sz="2400" dirty="0">
                <a:cs typeface="Arial"/>
              </a:rPr>
              <a:t>VA intersect AI practice</a:t>
            </a: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B6D7D-BEA7-37FB-AD34-58BFFB3D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387F-951C-F2CC-69FB-98ABECBB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39B9AAE-6846-1704-D963-6BAC16B2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590" y="854440"/>
            <a:ext cx="7315200" cy="4870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Big idea: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AI is going to be used for decision making, we must be able to explain </a:t>
            </a:r>
            <a:r>
              <a:rPr lang="en-US" sz="2400" i="1" dirty="0"/>
              <a:t>how</a:t>
            </a:r>
            <a:r>
              <a:rPr lang="en-US" sz="2400" dirty="0"/>
              <a:t> it produces its decisions.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Using visualization to communicate the inner workings of an AI model is one avenue towards XAI. </a:t>
            </a:r>
          </a:p>
        </p:txBody>
      </p:sp>
    </p:spTree>
    <p:extLst>
      <p:ext uri="{BB962C8B-B14F-4D97-AF65-F5344CB8AC3E}">
        <p14:creationId xmlns:p14="http://schemas.microsoft.com/office/powerpoint/2010/main" val="13879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3E1D-C0AA-A5A9-947E-904D7292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227-8D61-CCF0-1B63-931AA14E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66E248D-BEC3-56AD-06D7-0F3FDA52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590" y="854440"/>
            <a:ext cx="7315200" cy="487058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Let’s explore: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Annual Workshop for Visualization for AI Explainability: </a:t>
            </a:r>
            <a:r>
              <a:rPr lang="en-US" sz="2400" b="1" dirty="0">
                <a:hlinkClick r:id="rId3"/>
              </a:rPr>
              <a:t>https://visxai.io/</a:t>
            </a:r>
            <a:r>
              <a:rPr lang="en-US" sz="2400" b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Pair up with 1-2 classmates</a:t>
            </a:r>
          </a:p>
          <a:p>
            <a:r>
              <a:rPr lang="en-US" sz="2400" dirty="0"/>
              <a:t>Choose an XAI Vis from the Hall of Fame (bottom of the website) </a:t>
            </a:r>
          </a:p>
          <a:p>
            <a:r>
              <a:rPr lang="en-US" sz="2400" dirty="0"/>
              <a:t>Explore the vis</a:t>
            </a:r>
          </a:p>
          <a:p>
            <a:r>
              <a:rPr lang="en-US" sz="2400" dirty="0"/>
              <a:t>Using </a:t>
            </a:r>
            <a:r>
              <a:rPr lang="en-US" sz="2400" i="1" dirty="0"/>
              <a:t>only</a:t>
            </a:r>
            <a:r>
              <a:rPr lang="en-US" sz="2400" dirty="0"/>
              <a:t> the XAI Vis, create a 5 minute presentation that teaches others how the model works (be prepared to share!)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6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6526D-C9FF-B412-F515-934E43AD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212-2D44-FA59-1CFD-B025321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C76E01-F7B8-1166-0844-2EEF83A1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590" y="854440"/>
            <a:ext cx="7315200" cy="487058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Logging User Interactions:</a:t>
            </a:r>
          </a:p>
          <a:p>
            <a:r>
              <a:rPr lang="en-US" sz="2400" dirty="0"/>
              <a:t>Create a </a:t>
            </a:r>
            <a:r>
              <a:rPr lang="en-US" sz="2400" b="1" dirty="0"/>
              <a:t>simple</a:t>
            </a:r>
            <a:r>
              <a:rPr lang="en-US" sz="2400" dirty="0"/>
              <a:t> interactive visualization (ex. A scatter plot where users can select some points, or a bar chart where users can select some bars) </a:t>
            </a:r>
          </a:p>
          <a:p>
            <a:r>
              <a:rPr lang="en-US" sz="2400" dirty="0"/>
              <a:t>Implement interaction logging. Try to capture:</a:t>
            </a:r>
            <a:endParaRPr lang="en-US" sz="2200" dirty="0"/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What data point(s) were selected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What pixels were selected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How long the user spent interacting </a:t>
            </a:r>
          </a:p>
          <a:p>
            <a:r>
              <a:rPr lang="en-US" sz="2400" dirty="0"/>
              <a:t>Test your work on some classmates. Were you able to accurately log their interactions? </a:t>
            </a:r>
          </a:p>
          <a:p>
            <a:endParaRPr lang="en-US" sz="2400" dirty="0"/>
          </a:p>
          <a:p>
            <a:r>
              <a:rPr lang="en-US" sz="2400" dirty="0"/>
              <a:t>R resource to start with: </a:t>
            </a:r>
            <a:r>
              <a:rPr lang="en-US" sz="2400" dirty="0">
                <a:hlinkClick r:id="rId3"/>
              </a:rPr>
              <a:t>https://www.appsilon.com/post/shiny-telemetry-in-r-shiny-dashboards</a:t>
            </a:r>
            <a:r>
              <a:rPr lang="en-US" sz="2400" dirty="0"/>
              <a:t> </a:t>
            </a:r>
          </a:p>
          <a:p>
            <a:r>
              <a:rPr lang="en-US" sz="2400" dirty="0"/>
              <a:t>Python resource to start with: </a:t>
            </a:r>
            <a:r>
              <a:rPr lang="en-US" sz="2400" dirty="0">
                <a:hlinkClick r:id="rId4"/>
              </a:rPr>
              <a:t>https://community.plotly.com/t/how-to-track-usage-in-dash-app/27059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095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258</Words>
  <Application>Microsoft Macintosh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Frame</vt:lpstr>
      <vt:lpstr>Visual Analytics– Intersection with AI Part 2</vt:lpstr>
      <vt:lpstr>Plan for Today</vt:lpstr>
      <vt:lpstr>Explainable AI (XAI)</vt:lpstr>
      <vt:lpstr>Explainable AI (XAI)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34</cp:revision>
  <dcterms:created xsi:type="dcterms:W3CDTF">2023-08-03T18:49:17Z</dcterms:created>
  <dcterms:modified xsi:type="dcterms:W3CDTF">2024-11-13T19:51:24Z</dcterms:modified>
</cp:coreProperties>
</file>