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86122"/>
  </p:normalViewPr>
  <p:slideViewPr>
    <p:cSldViewPr snapToGrid="0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Time Varying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Please submit only the required deliverables on </a:t>
            </a:r>
            <a:r>
              <a:rPr lang="en-US" sz="2400" dirty="0" err="1">
                <a:cs typeface="Arial"/>
              </a:rPr>
              <a:t>Gradescope</a:t>
            </a:r>
            <a:r>
              <a:rPr lang="en-US" sz="2400" dirty="0">
                <a:cs typeface="Arial"/>
              </a:rPr>
              <a:t> (no binary files and no data files)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Please assume the data folder I give you with the assignment is saved in the same directory as your scripts, and set them up to run </a:t>
            </a:r>
            <a:r>
              <a:rPr lang="en-US" sz="2400">
                <a:cs typeface="Arial"/>
              </a:rPr>
              <a:t>as such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What is time varying data?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Lab </a:t>
            </a:r>
          </a:p>
        </p:txBody>
      </p:sp>
    </p:spTree>
    <p:extLst>
      <p:ext uri="{BB962C8B-B14F-4D97-AF65-F5344CB8AC3E}">
        <p14:creationId xmlns:p14="http://schemas.microsoft.com/office/powerpoint/2010/main" val="109068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Varying Data</a:t>
            </a:r>
          </a:p>
        </p:txBody>
      </p:sp>
      <p:pic>
        <p:nvPicPr>
          <p:cNvPr id="7" name="Picture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6F1005C6-E57E-8C96-0B18-2B9D4FC7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28" y="3842905"/>
            <a:ext cx="7137400" cy="2247900"/>
          </a:xfrm>
          <a:prstGeom prst="rect">
            <a:avLst/>
          </a:prstGeom>
        </p:spPr>
      </p:pic>
      <p:pic>
        <p:nvPicPr>
          <p:cNvPr id="9" name="Picture 8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AB2E4F03-DD3A-66E6-A465-C1BB0152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5" y="655828"/>
            <a:ext cx="3886200" cy="276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500DA-E77E-CE50-B76C-1835AE0088EF}"/>
              </a:ext>
            </a:extLst>
          </p:cNvPr>
          <p:cNvSpPr txBox="1"/>
          <p:nvPr/>
        </p:nvSpPr>
        <p:spPr>
          <a:xfrm>
            <a:off x="8063345" y="1778577"/>
            <a:ext cx="3697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these variables dependent or independent?</a:t>
            </a:r>
          </a:p>
        </p:txBody>
      </p:sp>
    </p:spTree>
    <p:extLst>
      <p:ext uri="{BB962C8B-B14F-4D97-AF65-F5344CB8AC3E}">
        <p14:creationId xmlns:p14="http://schemas.microsoft.com/office/powerpoint/2010/main" val="15287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2B5B-0CAC-BB7F-C7B5-7122E382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Find instructions for today’s lab on the course website </a:t>
            </a:r>
          </a:p>
        </p:txBody>
      </p:sp>
    </p:spTree>
    <p:extLst>
      <p:ext uri="{BB962C8B-B14F-4D97-AF65-F5344CB8AC3E}">
        <p14:creationId xmlns:p14="http://schemas.microsoft.com/office/powerpoint/2010/main" val="10790710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110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Frame</vt:lpstr>
      <vt:lpstr>Visual Analytics– Time Varying Data</vt:lpstr>
      <vt:lpstr>Homework Note</vt:lpstr>
      <vt:lpstr>Plan for Today</vt:lpstr>
      <vt:lpstr>Time Varying Data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28</cp:revision>
  <dcterms:created xsi:type="dcterms:W3CDTF">2023-08-03T18:49:17Z</dcterms:created>
  <dcterms:modified xsi:type="dcterms:W3CDTF">2024-09-20T17:27:40Z</dcterms:modified>
</cp:coreProperties>
</file>