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4"/>
    <p:restoredTop sz="86089"/>
  </p:normalViewPr>
  <p:slideViewPr>
    <p:cSldViewPr snapToGrid="0">
      <p:cViewPr varScale="1">
        <p:scale>
          <a:sx n="92" d="100"/>
          <a:sy n="92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Analytics– Data Wrangling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Quick refresher or intro to data wrangling with Python or R </a:t>
            </a:r>
          </a:p>
          <a:p>
            <a:r>
              <a:rPr lang="en-US" sz="2400" dirty="0"/>
              <a:t>Choose the language you are most comfortable with (or the one you want to practice) </a:t>
            </a:r>
          </a:p>
          <a:p>
            <a:r>
              <a:rPr lang="en-US" sz="2400" dirty="0"/>
              <a:t>Find a partner who chose the same language as you</a:t>
            </a:r>
          </a:p>
          <a:p>
            <a:r>
              <a:rPr lang="en-US" sz="2400" dirty="0"/>
              <a:t>Open the corresponding lab from the course website and work through </a:t>
            </a:r>
            <a:r>
              <a:rPr lang="en-US" sz="2400"/>
              <a:t>it together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86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Corbel</vt:lpstr>
      <vt:lpstr>Wingdings 2</vt:lpstr>
      <vt:lpstr>Frame</vt:lpstr>
      <vt:lpstr>Visual Analytics– Data Wrangling 101</vt:lpstr>
      <vt:lpstr>Plan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23</cp:revision>
  <dcterms:created xsi:type="dcterms:W3CDTF">2023-08-03T18:49:17Z</dcterms:created>
  <dcterms:modified xsi:type="dcterms:W3CDTF">2024-08-26T19:40:01Z</dcterms:modified>
</cp:coreProperties>
</file>