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74"/>
    <p:restoredTop sz="86089"/>
  </p:normalViewPr>
  <p:slideViewPr>
    <p:cSldViewPr snapToGrid="0">
      <p:cViewPr varScale="1">
        <p:scale>
          <a:sx n="92" d="100"/>
          <a:sy n="92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8/26/24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Analytics– Time Varying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400" dirty="0">
                <a:cs typeface="Arial"/>
              </a:rPr>
              <a:t>What is time varying data?</a:t>
            </a:r>
          </a:p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400" dirty="0">
                <a:cs typeface="Arial"/>
              </a:rPr>
              <a:t>Lab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Varying Data</a:t>
            </a:r>
          </a:p>
        </p:txBody>
      </p:sp>
      <p:pic>
        <p:nvPicPr>
          <p:cNvPr id="7" name="Picture 6" descr="A graph showing a line&#10;&#10;Description automatically generated with medium confidence">
            <a:extLst>
              <a:ext uri="{FF2B5EF4-FFF2-40B4-BE49-F238E27FC236}">
                <a16:creationId xmlns:a16="http://schemas.microsoft.com/office/drawing/2014/main" id="{6F1005C6-E57E-8C96-0B18-2B9D4FC7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228" y="3842905"/>
            <a:ext cx="7137400" cy="2247900"/>
          </a:xfrm>
          <a:prstGeom prst="rect">
            <a:avLst/>
          </a:prstGeom>
        </p:spPr>
      </p:pic>
      <p:pic>
        <p:nvPicPr>
          <p:cNvPr id="9" name="Picture 8" descr="A table with numbers and numbers&#10;&#10;Description automatically generated">
            <a:extLst>
              <a:ext uri="{FF2B5EF4-FFF2-40B4-BE49-F238E27FC236}">
                <a16:creationId xmlns:a16="http://schemas.microsoft.com/office/drawing/2014/main" id="{AB2E4F03-DD3A-66E6-A465-C1BB01521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245" y="655828"/>
            <a:ext cx="3886200" cy="2768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3500DA-E77E-CE50-B76C-1835AE0088EF}"/>
              </a:ext>
            </a:extLst>
          </p:cNvPr>
          <p:cNvSpPr txBox="1"/>
          <p:nvPr/>
        </p:nvSpPr>
        <p:spPr>
          <a:xfrm>
            <a:off x="8063345" y="1778577"/>
            <a:ext cx="3697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these variables dependent or independent?</a:t>
            </a:r>
          </a:p>
        </p:txBody>
      </p:sp>
    </p:spTree>
    <p:extLst>
      <p:ext uri="{BB962C8B-B14F-4D97-AF65-F5344CB8AC3E}">
        <p14:creationId xmlns:p14="http://schemas.microsoft.com/office/powerpoint/2010/main" val="152872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82B5B-0CAC-BB7F-C7B5-7122E382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400" dirty="0">
                <a:cs typeface="Arial"/>
              </a:rPr>
              <a:t>Find instructions for today’s lab on the course website </a:t>
            </a:r>
          </a:p>
        </p:txBody>
      </p:sp>
    </p:spTree>
    <p:extLst>
      <p:ext uri="{BB962C8B-B14F-4D97-AF65-F5344CB8AC3E}">
        <p14:creationId xmlns:p14="http://schemas.microsoft.com/office/powerpoint/2010/main" val="107907100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</TotalTime>
  <Words>62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</vt:lpstr>
      <vt:lpstr>Wingdings 2</vt:lpstr>
      <vt:lpstr>Frame</vt:lpstr>
      <vt:lpstr>Visual Analytics– Time Varying Data</vt:lpstr>
      <vt:lpstr>Plan for Today</vt:lpstr>
      <vt:lpstr>Time Varying Data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Ab Mosca</cp:lastModifiedBy>
  <cp:revision>27</cp:revision>
  <dcterms:created xsi:type="dcterms:W3CDTF">2023-08-03T18:49:17Z</dcterms:created>
  <dcterms:modified xsi:type="dcterms:W3CDTF">2024-08-26T20:39:06Z</dcterms:modified>
</cp:coreProperties>
</file>