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23163"/>
            <a:ext cx="4750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23163"/>
            <a:ext cx="78905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1465580"/>
            <a:ext cx="7877175" cy="283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88"/>
                </a:lnTo>
              </a:path>
            </a:pathLst>
          </a:custGeom>
          <a:ln w="19050">
            <a:solidFill>
              <a:srgbClr val="0026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312923"/>
            <a:ext cx="7543800" cy="9429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/>
              <a:t>FINAL</a:t>
            </a:r>
            <a:r>
              <a:rPr dirty="0" sz="2400" spc="-250"/>
              <a:t> </a:t>
            </a:r>
            <a:r>
              <a:rPr dirty="0" sz="2400" spc="-100"/>
              <a:t>PROJECT</a:t>
            </a:r>
            <a:r>
              <a:rPr dirty="0" sz="2400" spc="-210"/>
              <a:t> </a:t>
            </a:r>
            <a:r>
              <a:rPr dirty="0" sz="2400" spc="-10"/>
              <a:t>WORKSHOP:</a:t>
            </a:r>
            <a:endParaRPr sz="24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85"/>
              <a:t>PEER</a:t>
            </a:r>
            <a:r>
              <a:rPr dirty="0" spc="-155"/>
              <a:t> </a:t>
            </a:r>
            <a:r>
              <a:rPr dirty="0" spc="-100"/>
              <a:t>FEEDBACK</a:t>
            </a:r>
            <a:r>
              <a:rPr dirty="0" spc="-370"/>
              <a:t> </a:t>
            </a:r>
            <a:r>
              <a:rPr dirty="0" spc="-85"/>
              <a:t>AND</a:t>
            </a:r>
            <a:r>
              <a:rPr dirty="0" spc="-165"/>
              <a:t> </a:t>
            </a:r>
            <a:r>
              <a:rPr dirty="0" spc="-95"/>
              <a:t>DISCUSSION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4540" y="3526028"/>
            <a:ext cx="4173854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May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4,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2021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CSC/SDS235: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400" spc="-1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Recap:</a:t>
            </a:r>
            <a:r>
              <a:rPr dirty="0" spc="-145"/>
              <a:t> </a:t>
            </a:r>
            <a:r>
              <a:rPr dirty="0" spc="-90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90789" y="3181603"/>
            <a:ext cx="6160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should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evaluate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final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projects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Peer</a:t>
            </a:r>
            <a:r>
              <a:rPr dirty="0" spc="-175"/>
              <a:t> </a:t>
            </a:r>
            <a:r>
              <a:rPr dirty="0" spc="-100"/>
              <a:t>feedback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80" y="990600"/>
            <a:ext cx="8809036" cy="5867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Peer</a:t>
            </a:r>
            <a:r>
              <a:rPr dirty="0" spc="-185"/>
              <a:t> </a:t>
            </a:r>
            <a:r>
              <a:rPr dirty="0" spc="-95"/>
              <a:t>feedback</a:t>
            </a:r>
            <a:r>
              <a:rPr dirty="0" spc="-190"/>
              <a:t> </a:t>
            </a:r>
            <a:r>
              <a:rPr dirty="0" spc="-70"/>
              <a:t>and</a:t>
            </a:r>
            <a:r>
              <a:rPr dirty="0" spc="-185"/>
              <a:t> </a:t>
            </a:r>
            <a:r>
              <a:rPr dirty="0" spc="-95"/>
              <a:t>discussion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57300" y="1098557"/>
            <a:ext cx="7747634" cy="5759450"/>
            <a:chOff x="1257300" y="1098557"/>
            <a:chExt cx="7747634" cy="57594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1098557"/>
              <a:ext cx="6629400" cy="575944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962400" y="6248399"/>
              <a:ext cx="5029200" cy="533400"/>
            </a:xfrm>
            <a:custGeom>
              <a:avLst/>
              <a:gdLst/>
              <a:ahLst/>
              <a:cxnLst/>
              <a:rect l="l" t="t" r="r" b="b"/>
              <a:pathLst>
                <a:path w="5029200" h="533400">
                  <a:moveTo>
                    <a:pt x="4940297" y="0"/>
                  </a:moveTo>
                  <a:lnTo>
                    <a:pt x="88902" y="0"/>
                  </a:lnTo>
                  <a:lnTo>
                    <a:pt x="54297" y="6986"/>
                  </a:lnTo>
                  <a:lnTo>
                    <a:pt x="26038" y="26039"/>
                  </a:lnTo>
                  <a:lnTo>
                    <a:pt x="6986" y="54297"/>
                  </a:lnTo>
                  <a:lnTo>
                    <a:pt x="0" y="88902"/>
                  </a:lnTo>
                  <a:lnTo>
                    <a:pt x="0" y="444497"/>
                  </a:lnTo>
                  <a:lnTo>
                    <a:pt x="6986" y="479102"/>
                  </a:lnTo>
                  <a:lnTo>
                    <a:pt x="26038" y="507360"/>
                  </a:lnTo>
                  <a:lnTo>
                    <a:pt x="54297" y="526413"/>
                  </a:lnTo>
                  <a:lnTo>
                    <a:pt x="88902" y="533399"/>
                  </a:lnTo>
                  <a:lnTo>
                    <a:pt x="4940297" y="533399"/>
                  </a:lnTo>
                  <a:lnTo>
                    <a:pt x="4974902" y="526413"/>
                  </a:lnTo>
                  <a:lnTo>
                    <a:pt x="5003161" y="507360"/>
                  </a:lnTo>
                  <a:lnTo>
                    <a:pt x="5022213" y="479102"/>
                  </a:lnTo>
                  <a:lnTo>
                    <a:pt x="5029200" y="444497"/>
                  </a:lnTo>
                  <a:lnTo>
                    <a:pt x="5029200" y="88902"/>
                  </a:lnTo>
                  <a:lnTo>
                    <a:pt x="5022213" y="54297"/>
                  </a:lnTo>
                  <a:lnTo>
                    <a:pt x="5003161" y="26039"/>
                  </a:lnTo>
                  <a:lnTo>
                    <a:pt x="4974902" y="6986"/>
                  </a:lnTo>
                  <a:lnTo>
                    <a:pt x="4940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62400" y="6248399"/>
              <a:ext cx="5029200" cy="533400"/>
            </a:xfrm>
            <a:custGeom>
              <a:avLst/>
              <a:gdLst/>
              <a:ahLst/>
              <a:cxnLst/>
              <a:rect l="l" t="t" r="r" b="b"/>
              <a:pathLst>
                <a:path w="5029200" h="533400">
                  <a:moveTo>
                    <a:pt x="0" y="88902"/>
                  </a:moveTo>
                  <a:lnTo>
                    <a:pt x="6986" y="54297"/>
                  </a:lnTo>
                  <a:lnTo>
                    <a:pt x="26038" y="26039"/>
                  </a:lnTo>
                  <a:lnTo>
                    <a:pt x="54297" y="6986"/>
                  </a:lnTo>
                  <a:lnTo>
                    <a:pt x="88902" y="0"/>
                  </a:lnTo>
                  <a:lnTo>
                    <a:pt x="4940298" y="0"/>
                  </a:lnTo>
                  <a:lnTo>
                    <a:pt x="4974902" y="6986"/>
                  </a:lnTo>
                  <a:lnTo>
                    <a:pt x="5003161" y="26039"/>
                  </a:lnTo>
                  <a:lnTo>
                    <a:pt x="5022213" y="54297"/>
                  </a:lnTo>
                  <a:lnTo>
                    <a:pt x="5029200" y="88902"/>
                  </a:lnTo>
                  <a:lnTo>
                    <a:pt x="5029200" y="444497"/>
                  </a:lnTo>
                  <a:lnTo>
                    <a:pt x="5022213" y="479102"/>
                  </a:lnTo>
                  <a:lnTo>
                    <a:pt x="5003161" y="507360"/>
                  </a:lnTo>
                  <a:lnTo>
                    <a:pt x="4974902" y="526413"/>
                  </a:lnTo>
                  <a:lnTo>
                    <a:pt x="4940298" y="533400"/>
                  </a:lnTo>
                  <a:lnTo>
                    <a:pt x="88902" y="533400"/>
                  </a:lnTo>
                  <a:lnTo>
                    <a:pt x="54297" y="526413"/>
                  </a:lnTo>
                  <a:lnTo>
                    <a:pt x="26038" y="507360"/>
                  </a:lnTo>
                  <a:lnTo>
                    <a:pt x="6986" y="479102"/>
                  </a:lnTo>
                  <a:lnTo>
                    <a:pt x="0" y="444497"/>
                  </a:lnTo>
                  <a:lnTo>
                    <a:pt x="0" y="88902"/>
                  </a:lnTo>
                  <a:close/>
                </a:path>
              </a:pathLst>
            </a:custGeom>
            <a:ln w="26425">
              <a:solidFill>
                <a:srgbClr val="0034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098131" y="6276339"/>
            <a:ext cx="47580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003470"/>
                </a:solidFill>
                <a:latin typeface="Arial"/>
                <a:cs typeface="Arial"/>
              </a:rPr>
              <a:t>bit.ly/CSC235-</a:t>
            </a:r>
            <a:r>
              <a:rPr dirty="0" sz="2800" spc="-20">
                <a:solidFill>
                  <a:srgbClr val="003470"/>
                </a:solidFill>
                <a:latin typeface="Arial"/>
                <a:cs typeface="Arial"/>
              </a:rPr>
              <a:t>Peer-</a:t>
            </a:r>
            <a:r>
              <a:rPr dirty="0" sz="2800" spc="-10">
                <a:solidFill>
                  <a:srgbClr val="003470"/>
                </a:solidFill>
                <a:latin typeface="Arial"/>
                <a:cs typeface="Arial"/>
              </a:rPr>
              <a:t>Feedback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0"/>
              <a:t>Some</a:t>
            </a:r>
            <a:r>
              <a:rPr dirty="0" sz="3200" spc="-185"/>
              <a:t> </a:t>
            </a:r>
            <a:r>
              <a:rPr dirty="0" sz="3200" spc="-90"/>
              <a:t>points</a:t>
            </a:r>
            <a:r>
              <a:rPr dirty="0" sz="3200" spc="-180"/>
              <a:t> </a:t>
            </a:r>
            <a:r>
              <a:rPr dirty="0" sz="3200" spc="-55"/>
              <a:t>on</a:t>
            </a:r>
            <a:r>
              <a:rPr dirty="0" sz="3200" spc="-185"/>
              <a:t> </a:t>
            </a:r>
            <a:r>
              <a:rPr dirty="0" sz="3200" spc="-95"/>
              <a:t>giving</a:t>
            </a:r>
            <a:r>
              <a:rPr dirty="0" sz="3200" spc="-190"/>
              <a:t> </a:t>
            </a:r>
            <a:r>
              <a:rPr dirty="0" sz="3200" spc="-100" b="1">
                <a:latin typeface="Arial"/>
                <a:cs typeface="Arial"/>
              </a:rPr>
              <a:t>effective</a:t>
            </a:r>
            <a:r>
              <a:rPr dirty="0" sz="3200" spc="-185" b="1">
                <a:latin typeface="Arial"/>
                <a:cs typeface="Arial"/>
              </a:rPr>
              <a:t> </a:t>
            </a:r>
            <a:r>
              <a:rPr dirty="0" sz="3200" spc="-70"/>
              <a:t>feedback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6496685" cy="1955164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Before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speak,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know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469900" marR="246379" indent="-45720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AutoNum type="arabicPeriod"/>
              <a:tabLst>
                <a:tab pos="46990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Good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bad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!=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like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don’t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like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(but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both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valuable)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AutoNum type="arabicPeriod"/>
              <a:tabLst>
                <a:tab pos="469265" algn="l"/>
              </a:tabLst>
            </a:pP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Talk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much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,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isn’t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0"/>
              <a:t>Some</a:t>
            </a:r>
            <a:r>
              <a:rPr dirty="0" sz="3200" spc="-185"/>
              <a:t> </a:t>
            </a:r>
            <a:r>
              <a:rPr dirty="0" sz="3200" spc="-90"/>
              <a:t>points</a:t>
            </a:r>
            <a:r>
              <a:rPr dirty="0" sz="3200" spc="-175"/>
              <a:t> </a:t>
            </a:r>
            <a:r>
              <a:rPr dirty="0" sz="3200" spc="-55"/>
              <a:t>on</a:t>
            </a:r>
            <a:r>
              <a:rPr dirty="0" sz="3200" spc="-180"/>
              <a:t> </a:t>
            </a:r>
            <a:r>
              <a:rPr dirty="0" sz="3200" spc="-100" b="1">
                <a:latin typeface="Arial"/>
                <a:cs typeface="Arial"/>
              </a:rPr>
              <a:t>receiving</a:t>
            </a:r>
            <a:r>
              <a:rPr dirty="0" sz="3200" spc="-180" b="1">
                <a:latin typeface="Arial"/>
                <a:cs typeface="Arial"/>
              </a:rPr>
              <a:t> </a:t>
            </a:r>
            <a:r>
              <a:rPr dirty="0" sz="3200" spc="-100"/>
              <a:t>feedback</a:t>
            </a:r>
            <a:r>
              <a:rPr dirty="0" sz="3200" spc="-175"/>
              <a:t> </a:t>
            </a:r>
            <a:r>
              <a:rPr dirty="0" sz="3200" spc="-75"/>
              <a:t>graciously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7379970" cy="247650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Start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just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listening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clarifying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questions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3333"/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Refer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back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ct val="100800"/>
              </a:lnSpc>
              <a:spcBef>
                <a:spcPts val="1200"/>
              </a:spcBef>
              <a:buClr>
                <a:srgbClr val="93A299"/>
              </a:buClr>
              <a:buSzPct val="83333"/>
              <a:buAutoNum type="arabicPeriod"/>
              <a:tabLst>
                <a:tab pos="46990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specific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changes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make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will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satisfy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critique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Discussion:</a:t>
            </a:r>
            <a:r>
              <a:rPr dirty="0" spc="-150"/>
              <a:t> </a:t>
            </a:r>
            <a:r>
              <a:rPr dirty="0" spc="-110"/>
              <a:t>eye-</a:t>
            </a:r>
            <a:r>
              <a:rPr dirty="0" spc="-80"/>
              <a:t>openers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40843" y="3181603"/>
            <a:ext cx="3262629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94030" marR="5080" indent="-481965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did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learn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from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discussion?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Discussion:</a:t>
            </a:r>
            <a:r>
              <a:rPr dirty="0" spc="-175"/>
              <a:t> </a:t>
            </a:r>
            <a:r>
              <a:rPr dirty="0" spc="-90"/>
              <a:t>major</a:t>
            </a:r>
            <a:r>
              <a:rPr dirty="0" spc="-170"/>
              <a:t> </a:t>
            </a:r>
            <a:r>
              <a:rPr dirty="0" spc="-100"/>
              <a:t>concerns?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219710" indent="-181610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219710" algn="l"/>
              </a:tabLst>
            </a:pPr>
            <a:r>
              <a:rPr dirty="0"/>
              <a:t>9</a:t>
            </a:r>
            <a:r>
              <a:rPr dirty="0" spc="-45"/>
              <a:t> </a:t>
            </a:r>
            <a:r>
              <a:rPr dirty="0"/>
              <a:t>days</a:t>
            </a:r>
            <a:r>
              <a:rPr dirty="0" spc="-45"/>
              <a:t> </a:t>
            </a:r>
            <a:r>
              <a:rPr dirty="0"/>
              <a:t>remaining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semester</a:t>
            </a:r>
          </a:p>
          <a:p>
            <a:pPr marL="2197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219710" algn="l"/>
              </a:tabLst>
            </a:pPr>
            <a:r>
              <a:rPr dirty="0"/>
              <a:t>Anyone</a:t>
            </a:r>
            <a:r>
              <a:rPr dirty="0" spc="-80"/>
              <a:t> </a:t>
            </a:r>
            <a:r>
              <a:rPr dirty="0"/>
              <a:t>have</a:t>
            </a:r>
            <a:r>
              <a:rPr dirty="0" spc="-75"/>
              <a:t> </a:t>
            </a:r>
            <a:r>
              <a:rPr dirty="0"/>
              <a:t>concerns</a:t>
            </a:r>
            <a:r>
              <a:rPr dirty="0" spc="-75"/>
              <a:t> </a:t>
            </a:r>
            <a:r>
              <a:rPr dirty="0"/>
              <a:t>about</a:t>
            </a:r>
            <a:r>
              <a:rPr dirty="0" spc="-80"/>
              <a:t> </a:t>
            </a:r>
            <a:r>
              <a:rPr dirty="0" spc="-10" b="1">
                <a:latin typeface="Arial"/>
                <a:cs typeface="Arial"/>
              </a:rPr>
              <a:t>scope</a:t>
            </a:r>
            <a:r>
              <a:rPr dirty="0" spc="-10"/>
              <a:t>?</a:t>
            </a:r>
          </a:p>
          <a:p>
            <a:pPr marL="219075" marR="292100" indent="-181610">
              <a:lnSpc>
                <a:spcPct val="100800"/>
              </a:lnSpc>
              <a:spcBef>
                <a:spcPts val="1180"/>
              </a:spcBef>
              <a:buClr>
                <a:srgbClr val="93A299"/>
              </a:buClr>
              <a:buSzPct val="83333"/>
              <a:buChar char="•"/>
              <a:tabLst>
                <a:tab pos="220345" algn="l"/>
              </a:tabLst>
            </a:pPr>
            <a:r>
              <a:rPr dirty="0"/>
              <a:t>If</a:t>
            </a:r>
            <a:r>
              <a:rPr dirty="0" spc="-75"/>
              <a:t> </a:t>
            </a:r>
            <a:r>
              <a:rPr dirty="0"/>
              <a:t>you’re</a:t>
            </a:r>
            <a:r>
              <a:rPr dirty="0" spc="-60"/>
              <a:t> </a:t>
            </a:r>
            <a:r>
              <a:rPr dirty="0"/>
              <a:t>considering</a:t>
            </a:r>
            <a:r>
              <a:rPr dirty="0" spc="-60"/>
              <a:t> </a:t>
            </a:r>
            <a:r>
              <a:rPr dirty="0" b="1">
                <a:latin typeface="Arial"/>
                <a:cs typeface="Arial"/>
              </a:rPr>
              <a:t>scaling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back</a:t>
            </a:r>
            <a:r>
              <a:rPr dirty="0"/>
              <a:t>,</a:t>
            </a:r>
            <a:r>
              <a:rPr dirty="0" spc="-65"/>
              <a:t> </a:t>
            </a:r>
            <a:r>
              <a:rPr dirty="0"/>
              <a:t>how</a:t>
            </a:r>
            <a:r>
              <a:rPr dirty="0" spc="-55"/>
              <a:t> </a:t>
            </a:r>
            <a:r>
              <a:rPr dirty="0"/>
              <a:t>do</a:t>
            </a:r>
            <a:r>
              <a:rPr dirty="0" spc="-60"/>
              <a:t> </a:t>
            </a:r>
            <a:r>
              <a:rPr dirty="0"/>
              <a:t>you</a:t>
            </a:r>
            <a:r>
              <a:rPr dirty="0" spc="-55"/>
              <a:t> </a:t>
            </a:r>
            <a:r>
              <a:rPr dirty="0" spc="-10"/>
              <a:t>decide </a:t>
            </a:r>
            <a:r>
              <a:rPr dirty="0" spc="-10"/>
              <a:t>	</a:t>
            </a:r>
            <a:r>
              <a:rPr dirty="0"/>
              <a:t>what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20"/>
              <a:t>cut?</a:t>
            </a:r>
          </a:p>
          <a:p>
            <a:pPr marL="219075" marR="5080" indent="-181610">
              <a:lnSpc>
                <a:spcPts val="2810"/>
              </a:lnSpc>
              <a:spcBef>
                <a:spcPts val="1375"/>
              </a:spcBef>
              <a:buClr>
                <a:srgbClr val="93A299"/>
              </a:buClr>
              <a:buSzPct val="83333"/>
              <a:buChar char="•"/>
              <a:tabLst>
                <a:tab pos="220345" algn="l"/>
              </a:tabLst>
            </a:pPr>
            <a:r>
              <a:rPr dirty="0"/>
              <a:t>If</a:t>
            </a:r>
            <a:r>
              <a:rPr dirty="0" spc="-60"/>
              <a:t> </a:t>
            </a:r>
            <a:r>
              <a:rPr dirty="0"/>
              <a:t>you’re</a:t>
            </a:r>
            <a:r>
              <a:rPr dirty="0" spc="-50"/>
              <a:t> </a:t>
            </a:r>
            <a:r>
              <a:rPr dirty="0"/>
              <a:t>planning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b="1">
                <a:latin typeface="Arial"/>
                <a:cs typeface="Arial"/>
              </a:rPr>
              <a:t>scale</a:t>
            </a:r>
            <a:r>
              <a:rPr dirty="0" spc="-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up</a:t>
            </a:r>
            <a:r>
              <a:rPr dirty="0"/>
              <a:t>,</a:t>
            </a:r>
            <a:r>
              <a:rPr dirty="0" spc="-55"/>
              <a:t> </a:t>
            </a:r>
            <a:r>
              <a:rPr dirty="0"/>
              <a:t>what</a:t>
            </a:r>
            <a:r>
              <a:rPr dirty="0" spc="-60"/>
              <a:t> </a:t>
            </a:r>
            <a:r>
              <a:rPr dirty="0"/>
              <a:t>support</a:t>
            </a:r>
            <a:r>
              <a:rPr dirty="0" spc="-55"/>
              <a:t> </a:t>
            </a:r>
            <a:r>
              <a:rPr dirty="0"/>
              <a:t>do</a:t>
            </a:r>
            <a:r>
              <a:rPr dirty="0" spc="-50"/>
              <a:t> </a:t>
            </a:r>
            <a:r>
              <a:rPr dirty="0"/>
              <a:t>you</a:t>
            </a:r>
            <a:r>
              <a:rPr dirty="0" spc="-50"/>
              <a:t> </a:t>
            </a:r>
            <a:r>
              <a:rPr dirty="0" spc="-20"/>
              <a:t>need </a:t>
            </a:r>
            <a:r>
              <a:rPr dirty="0" spc="-20"/>
              <a:t>	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get</a:t>
            </a:r>
            <a:r>
              <a:rPr dirty="0" spc="-25"/>
              <a:t> </a:t>
            </a:r>
            <a:r>
              <a:rPr dirty="0"/>
              <a:t>it</a:t>
            </a:r>
            <a:r>
              <a:rPr dirty="0" spc="-25"/>
              <a:t> </a:t>
            </a:r>
            <a:r>
              <a:rPr dirty="0" spc="-20"/>
              <a:t>done?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Closing</a:t>
            </a:r>
            <a:r>
              <a:rPr dirty="0" spc="-185"/>
              <a:t> </a:t>
            </a:r>
            <a:r>
              <a:rPr dirty="0" spc="-100"/>
              <a:t>remarks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1621028"/>
            <a:ext cx="7610475" cy="21685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19710" marR="3048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220979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Lots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extra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office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hours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available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appointment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this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week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next;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if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you’re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stuck,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come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talk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through!</a:t>
            </a:r>
            <a:endParaRPr sz="2400">
              <a:latin typeface="Arial"/>
              <a:cs typeface="Arial"/>
            </a:endParaRPr>
          </a:p>
          <a:p>
            <a:pPr marL="219710" marR="1907539" indent="-181610">
              <a:lnSpc>
                <a:spcPct val="100800"/>
              </a:lnSpc>
              <a:spcBef>
                <a:spcPts val="1175"/>
              </a:spcBef>
              <a:buClr>
                <a:srgbClr val="93A299"/>
              </a:buClr>
              <a:buSzPct val="83333"/>
              <a:buChar char="•"/>
              <a:tabLst>
                <a:tab pos="220979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May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13</a:t>
            </a:r>
            <a:r>
              <a:rPr dirty="0" baseline="24305" sz="2400">
                <a:solidFill>
                  <a:srgbClr val="003470"/>
                </a:solidFill>
                <a:latin typeface="Arial"/>
                <a:cs typeface="Arial"/>
              </a:rPr>
              <a:t>th</a:t>
            </a:r>
            <a:r>
              <a:rPr dirty="0" baseline="24305" sz="2400" spc="262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guest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lecture: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Kris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Cook,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PNNL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(founder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field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400" spc="-1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Analytics)</a:t>
            </a:r>
            <a:endParaRPr sz="2400">
              <a:latin typeface="Arial"/>
              <a:cs typeface="Arial"/>
            </a:endParaRPr>
          </a:p>
          <a:p>
            <a:pPr marL="2197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219710" algn="l"/>
              </a:tabLst>
            </a:pP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You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don’t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want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miss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class!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2024-08-19T20:21:48Z</dcterms:created>
  <dcterms:modified xsi:type="dcterms:W3CDTF">2024-08-19T20:21:48Z</dcterms:modified>
</cp:coreProperties>
</file>