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7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1E497D"/>
    <a:srgbClr val="F3A900"/>
    <a:srgbClr val="F8F8F8"/>
    <a:srgbClr val="777777"/>
    <a:srgbClr val="002652"/>
    <a:srgbClr val="000000"/>
    <a:srgbClr val="345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/>
    <p:restoredTop sz="82432" autoAdjust="0"/>
  </p:normalViewPr>
  <p:slideViewPr>
    <p:cSldViewPr>
      <p:cViewPr varScale="1">
        <p:scale>
          <a:sx n="88" d="100"/>
          <a:sy n="88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28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in the Wild</a:t>
            </a:r>
            <a:br>
              <a:rPr lang="en-US" sz="3600" dirty="0"/>
            </a:br>
            <a:r>
              <a:rPr lang="en-US" sz="3600" dirty="0"/>
              <a:t>&lt; Title of Paper / Article &gt;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077200" cy="1752600"/>
          </a:xfrm>
        </p:spPr>
        <p:txBody>
          <a:bodyPr>
            <a:noAutofit/>
          </a:bodyPr>
          <a:lstStyle/>
          <a:p>
            <a:r>
              <a:rPr lang="en-US" sz="2400" dirty="0"/>
              <a:t>&lt; AUTHORS&gt;</a:t>
            </a:r>
          </a:p>
          <a:p>
            <a:r>
              <a:rPr lang="en-US" dirty="0"/>
              <a:t>&lt; PUBLICATION INFO (date, conference/journal, etc.) &gt;</a:t>
            </a:r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Presented by: &lt; YOUR NAMES &gt;</a:t>
            </a:r>
          </a:p>
          <a:p>
            <a:r>
              <a:rPr lang="en-US" dirty="0"/>
              <a:t>CSC/SDS109: Communicating with Data – Fall 2024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99558"/>
            <a:ext cx="3886200" cy="19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likely want to start by </a:t>
            </a:r>
            <a:r>
              <a:rPr lang="en-US" b="1" dirty="0"/>
              <a:t>introducing the problem </a:t>
            </a:r>
            <a:r>
              <a:rPr lang="en-US" dirty="0"/>
              <a:t>the visualization is trying to address, and any background info we need to know</a:t>
            </a:r>
          </a:p>
          <a:p>
            <a:r>
              <a:rPr lang="en-US" dirty="0"/>
              <a:t>If there’s a particular </a:t>
            </a:r>
            <a:r>
              <a:rPr lang="en-US" b="1" dirty="0"/>
              <a:t>use case </a:t>
            </a:r>
            <a:r>
              <a:rPr lang="en-US" dirty="0"/>
              <a:t>for this visualization, or a particular audience the authors are designing for, this is a good time to talk about that too</a:t>
            </a:r>
          </a:p>
        </p:txBody>
      </p:sp>
    </p:spTree>
    <p:extLst>
      <p:ext uri="{BB962C8B-B14F-4D97-AF65-F5344CB8AC3E}">
        <p14:creationId xmlns:p14="http://schemas.microsoft.com/office/powerpoint/2010/main" val="20043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</a:t>
            </a:r>
            <a:r>
              <a:rPr lang="en-US" b="1" dirty="0"/>
              <a:t>new idea </a:t>
            </a:r>
            <a:r>
              <a:rPr lang="en-US" dirty="0"/>
              <a:t>the authors describe in their paper?</a:t>
            </a:r>
          </a:p>
          <a:p>
            <a:r>
              <a:rPr lang="en-US" dirty="0"/>
              <a:t>How does it compare with the “state of the art”? (at the time or writing, now, or both!)</a:t>
            </a:r>
          </a:p>
        </p:txBody>
      </p:sp>
    </p:spTree>
    <p:extLst>
      <p:ext uri="{BB962C8B-B14F-4D97-AF65-F5344CB8AC3E}">
        <p14:creationId xmlns:p14="http://schemas.microsoft.com/office/powerpoint/2010/main" val="198850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visualization or interactive system work? What does it look like?</a:t>
            </a:r>
          </a:p>
          <a:p>
            <a:r>
              <a:rPr lang="en-US" dirty="0"/>
              <a:t>If the visualization is available live, you’re welcome to include a short demo highlighting the key features</a:t>
            </a:r>
          </a:p>
        </p:txBody>
      </p:sp>
    </p:spTree>
    <p:extLst>
      <p:ext uri="{BB962C8B-B14F-4D97-AF65-F5344CB8AC3E}">
        <p14:creationId xmlns:p14="http://schemas.microsoft.com/office/powerpoint/2010/main" val="16803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of the proposed visualization method?</a:t>
            </a:r>
          </a:p>
          <a:p>
            <a:r>
              <a:rPr lang="en-US" dirty="0"/>
              <a:t>Did anything strike you as </a:t>
            </a:r>
            <a:r>
              <a:rPr lang="en-US" b="1" dirty="0"/>
              <a:t>particularly clever</a:t>
            </a:r>
            <a:r>
              <a:rPr lang="en-US" dirty="0"/>
              <a:t>?</a:t>
            </a:r>
          </a:p>
          <a:p>
            <a:r>
              <a:rPr lang="en-US" dirty="0"/>
              <a:t>Are there any </a:t>
            </a:r>
            <a:r>
              <a:rPr lang="en-US" b="1" dirty="0"/>
              <a:t>major flaws </a:t>
            </a:r>
            <a:r>
              <a:rPr lang="en-US" dirty="0"/>
              <a:t>in the approach?</a:t>
            </a:r>
          </a:p>
        </p:txBody>
      </p:sp>
    </p:spTree>
    <p:extLst>
      <p:ext uri="{BB962C8B-B14F-4D97-AF65-F5344CB8AC3E}">
        <p14:creationId xmlns:p14="http://schemas.microsoft.com/office/powerpoint/2010/main" val="5816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picked this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drew you to this specific example?</a:t>
            </a:r>
          </a:p>
          <a:p>
            <a:r>
              <a:rPr lang="en-US" dirty="0"/>
              <a:t>You don’t have to make a slide for this, but I’ll probably ask you about it because I’m curious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1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ultimate contribution </a:t>
            </a:r>
            <a:r>
              <a:rPr lang="en-US" dirty="0"/>
              <a:t>this visualization makes?</a:t>
            </a:r>
          </a:p>
          <a:p>
            <a:r>
              <a:rPr lang="en-US" dirty="0"/>
              <a:t>Did it </a:t>
            </a:r>
            <a:r>
              <a:rPr lang="en-US" b="1" dirty="0"/>
              <a:t>solve the problem </a:t>
            </a:r>
            <a:r>
              <a:rPr lang="en-US" dirty="0"/>
              <a:t>it set out to solve?</a:t>
            </a:r>
          </a:p>
        </p:txBody>
      </p:sp>
    </p:spTree>
    <p:extLst>
      <p:ext uri="{BB962C8B-B14F-4D97-AF65-F5344CB8AC3E}">
        <p14:creationId xmlns:p14="http://schemas.microsoft.com/office/powerpoint/2010/main" val="96362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40719</TotalTime>
  <Words>260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Wingdings</vt:lpstr>
      <vt:lpstr>Clarity</vt:lpstr>
      <vt:lpstr>Visualization in the Wild &lt; Title of Paper / Article &gt;</vt:lpstr>
      <vt:lpstr>The problem</vt:lpstr>
      <vt:lpstr>New idea</vt:lpstr>
      <vt:lpstr>Describe the system</vt:lpstr>
      <vt:lpstr>Your evaluation</vt:lpstr>
      <vt:lpstr>Why you picked this visualization</vt:lpstr>
      <vt:lpstr>Main takeaway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Ab Mosca</cp:lastModifiedBy>
  <cp:revision>423</cp:revision>
  <cp:lastPrinted>2017-01-27T14:35:02Z</cp:lastPrinted>
  <dcterms:created xsi:type="dcterms:W3CDTF">2010-09-06T14:11:22Z</dcterms:created>
  <dcterms:modified xsi:type="dcterms:W3CDTF">2024-10-09T15:43:24Z</dcterms:modified>
</cp:coreProperties>
</file>