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notesMasterIdLst>
    <p:notesMasterId r:id="rId14"/>
  </p:notesMasterIdLst>
  <p:sldIdLst>
    <p:sldId id="256" r:id="rId2"/>
    <p:sldId id="330" r:id="rId3"/>
    <p:sldId id="332" r:id="rId4"/>
    <p:sldId id="333" r:id="rId5"/>
    <p:sldId id="335" r:id="rId6"/>
    <p:sldId id="334" r:id="rId7"/>
    <p:sldId id="336" r:id="rId8"/>
    <p:sldId id="337" r:id="rId9"/>
    <p:sldId id="338" r:id="rId10"/>
    <p:sldId id="339" r:id="rId11"/>
    <p:sldId id="340" r:id="rId12"/>
    <p:sldId id="34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BB6"/>
    <a:srgbClr val="ABD9E9"/>
    <a:srgbClr val="FFFFBF"/>
    <a:srgbClr val="FDAE61"/>
    <a:srgbClr val="D7191C"/>
    <a:srgbClr val="810F7C"/>
    <a:srgbClr val="8856A7"/>
    <a:srgbClr val="8C96C6"/>
    <a:srgbClr val="B3CDE3"/>
    <a:srgbClr val="EDF8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15"/>
    <p:restoredTop sz="89110"/>
  </p:normalViewPr>
  <p:slideViewPr>
    <p:cSldViewPr snapToGrid="0" snapToObjects="1">
      <p:cViewPr varScale="1">
        <p:scale>
          <a:sx n="96" d="100"/>
          <a:sy n="96" d="100"/>
        </p:scale>
        <p:origin x="9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720241-2646-5D44-B072-A632E7490E78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D05B8F-228F-B84D-9A6D-998C1D0D799D}">
      <dgm:prSet phldrT="[Text]"/>
      <dgm:spPr/>
      <dgm:t>
        <a:bodyPr/>
        <a:lstStyle/>
        <a:p>
          <a:r>
            <a:rPr lang="en-US" dirty="0"/>
            <a:t>Ask questions</a:t>
          </a:r>
        </a:p>
      </dgm:t>
    </dgm:pt>
    <dgm:pt modelId="{9CC49C99-48B1-C245-8481-23BC18524A7C}" type="parTrans" cxnId="{78856FD3-7A2C-F54B-B97C-2648F2E9938B}">
      <dgm:prSet/>
      <dgm:spPr/>
      <dgm:t>
        <a:bodyPr/>
        <a:lstStyle/>
        <a:p>
          <a:endParaRPr lang="en-US"/>
        </a:p>
      </dgm:t>
    </dgm:pt>
    <dgm:pt modelId="{09C5B578-07A4-6049-8449-DD093229730D}" type="sibTrans" cxnId="{78856FD3-7A2C-F54B-B97C-2648F2E9938B}">
      <dgm:prSet/>
      <dgm:spPr/>
      <dgm:t>
        <a:bodyPr/>
        <a:lstStyle/>
        <a:p>
          <a:endParaRPr lang="en-US"/>
        </a:p>
      </dgm:t>
    </dgm:pt>
    <dgm:pt modelId="{E3167FD4-3754-424F-96E5-7369D9063303}">
      <dgm:prSet phldrT="[Text]"/>
      <dgm:spPr/>
      <dgm:t>
        <a:bodyPr/>
        <a:lstStyle/>
        <a:p>
          <a:r>
            <a:rPr lang="en-US"/>
            <a:t>Draw conclusions</a:t>
          </a:r>
          <a:endParaRPr lang="en-US" dirty="0"/>
        </a:p>
      </dgm:t>
    </dgm:pt>
    <dgm:pt modelId="{F0ECAE5B-7D59-A84A-B73D-F230114320F8}" type="parTrans" cxnId="{5D3E3301-68C3-654B-A5F6-9B7A2F95B93C}">
      <dgm:prSet/>
      <dgm:spPr/>
      <dgm:t>
        <a:bodyPr/>
        <a:lstStyle/>
        <a:p>
          <a:endParaRPr lang="en-US"/>
        </a:p>
      </dgm:t>
    </dgm:pt>
    <dgm:pt modelId="{3B0ADD02-1A8D-5647-984D-A385810C32A0}" type="sibTrans" cxnId="{5D3E3301-68C3-654B-A5F6-9B7A2F95B93C}">
      <dgm:prSet/>
      <dgm:spPr/>
      <dgm:t>
        <a:bodyPr/>
        <a:lstStyle/>
        <a:p>
          <a:endParaRPr lang="en-US"/>
        </a:p>
      </dgm:t>
    </dgm:pt>
    <dgm:pt modelId="{E945F044-3D29-A34F-AA97-08F234A414EE}" type="pres">
      <dgm:prSet presAssocID="{6D720241-2646-5D44-B072-A632E7490E78}" presName="cycle" presStyleCnt="0">
        <dgm:presLayoutVars>
          <dgm:dir/>
          <dgm:resizeHandles val="exact"/>
        </dgm:presLayoutVars>
      </dgm:prSet>
      <dgm:spPr/>
    </dgm:pt>
    <dgm:pt modelId="{0A3B93CB-A280-C043-B8F9-B0556F8E1DC9}" type="pres">
      <dgm:prSet presAssocID="{E3167FD4-3754-424F-96E5-7369D9063303}" presName="dummy" presStyleCnt="0"/>
      <dgm:spPr/>
    </dgm:pt>
    <dgm:pt modelId="{8F18C9FC-0E83-E444-9EB3-9B384F74314B}" type="pres">
      <dgm:prSet presAssocID="{E3167FD4-3754-424F-96E5-7369D9063303}" presName="node" presStyleLbl="revTx" presStyleIdx="0" presStyleCnt="2">
        <dgm:presLayoutVars>
          <dgm:bulletEnabled val="1"/>
        </dgm:presLayoutVars>
      </dgm:prSet>
      <dgm:spPr/>
    </dgm:pt>
    <dgm:pt modelId="{6CABBB85-1920-8346-A168-43F570D1B915}" type="pres">
      <dgm:prSet presAssocID="{3B0ADD02-1A8D-5647-984D-A385810C32A0}" presName="sibTrans" presStyleLbl="node1" presStyleIdx="0" presStyleCnt="2"/>
      <dgm:spPr/>
    </dgm:pt>
    <dgm:pt modelId="{AA873DB6-DAAB-1A49-9C3E-F45D2CD3C1B8}" type="pres">
      <dgm:prSet presAssocID="{00D05B8F-228F-B84D-9A6D-998C1D0D799D}" presName="dummy" presStyleCnt="0"/>
      <dgm:spPr/>
    </dgm:pt>
    <dgm:pt modelId="{615C4C76-3958-4840-91A9-77FB7CF32B79}" type="pres">
      <dgm:prSet presAssocID="{00D05B8F-228F-B84D-9A6D-998C1D0D799D}" presName="node" presStyleLbl="revTx" presStyleIdx="1" presStyleCnt="2">
        <dgm:presLayoutVars>
          <dgm:bulletEnabled val="1"/>
        </dgm:presLayoutVars>
      </dgm:prSet>
      <dgm:spPr/>
    </dgm:pt>
    <dgm:pt modelId="{F47EFB1C-D305-B945-8060-EB08837E0003}" type="pres">
      <dgm:prSet presAssocID="{09C5B578-07A4-6049-8449-DD093229730D}" presName="sibTrans" presStyleLbl="node1" presStyleIdx="1" presStyleCnt="2"/>
      <dgm:spPr/>
    </dgm:pt>
  </dgm:ptLst>
  <dgm:cxnLst>
    <dgm:cxn modelId="{5D3E3301-68C3-654B-A5F6-9B7A2F95B93C}" srcId="{6D720241-2646-5D44-B072-A632E7490E78}" destId="{E3167FD4-3754-424F-96E5-7369D9063303}" srcOrd="0" destOrd="0" parTransId="{F0ECAE5B-7D59-A84A-B73D-F230114320F8}" sibTransId="{3B0ADD02-1A8D-5647-984D-A385810C32A0}"/>
    <dgm:cxn modelId="{897A0555-6B38-6F41-B966-D5A24121344F}" type="presOf" srcId="{00D05B8F-228F-B84D-9A6D-998C1D0D799D}" destId="{615C4C76-3958-4840-91A9-77FB7CF32B79}" srcOrd="0" destOrd="0" presId="urn:microsoft.com/office/officeart/2005/8/layout/cycle1"/>
    <dgm:cxn modelId="{F409E25A-45D4-D04D-9D8F-308A00C558C2}" type="presOf" srcId="{09C5B578-07A4-6049-8449-DD093229730D}" destId="{F47EFB1C-D305-B945-8060-EB08837E0003}" srcOrd="0" destOrd="0" presId="urn:microsoft.com/office/officeart/2005/8/layout/cycle1"/>
    <dgm:cxn modelId="{436E5F70-8967-6942-B066-24810715FE1C}" type="presOf" srcId="{3B0ADD02-1A8D-5647-984D-A385810C32A0}" destId="{6CABBB85-1920-8346-A168-43F570D1B915}" srcOrd="0" destOrd="0" presId="urn:microsoft.com/office/officeart/2005/8/layout/cycle1"/>
    <dgm:cxn modelId="{7BCBD78C-AEA8-5548-AD2C-62FCE3094FF4}" type="presOf" srcId="{6D720241-2646-5D44-B072-A632E7490E78}" destId="{E945F044-3D29-A34F-AA97-08F234A414EE}" srcOrd="0" destOrd="0" presId="urn:microsoft.com/office/officeart/2005/8/layout/cycle1"/>
    <dgm:cxn modelId="{21A9D0B4-6C09-794A-AB8B-82C004B4229D}" type="presOf" srcId="{E3167FD4-3754-424F-96E5-7369D9063303}" destId="{8F18C9FC-0E83-E444-9EB3-9B384F74314B}" srcOrd="0" destOrd="0" presId="urn:microsoft.com/office/officeart/2005/8/layout/cycle1"/>
    <dgm:cxn modelId="{78856FD3-7A2C-F54B-B97C-2648F2E9938B}" srcId="{6D720241-2646-5D44-B072-A632E7490E78}" destId="{00D05B8F-228F-B84D-9A6D-998C1D0D799D}" srcOrd="1" destOrd="0" parTransId="{9CC49C99-48B1-C245-8481-23BC18524A7C}" sibTransId="{09C5B578-07A4-6049-8449-DD093229730D}"/>
    <dgm:cxn modelId="{66E8F21C-67E7-1A4B-B25E-A77F52A0BEAE}" type="presParOf" srcId="{E945F044-3D29-A34F-AA97-08F234A414EE}" destId="{0A3B93CB-A280-C043-B8F9-B0556F8E1DC9}" srcOrd="0" destOrd="0" presId="urn:microsoft.com/office/officeart/2005/8/layout/cycle1"/>
    <dgm:cxn modelId="{C5E80245-9E8A-A149-8565-7049C3FD34EB}" type="presParOf" srcId="{E945F044-3D29-A34F-AA97-08F234A414EE}" destId="{8F18C9FC-0E83-E444-9EB3-9B384F74314B}" srcOrd="1" destOrd="0" presId="urn:microsoft.com/office/officeart/2005/8/layout/cycle1"/>
    <dgm:cxn modelId="{9DE7BF00-FE02-AC4A-92DD-F24BFD95CD78}" type="presParOf" srcId="{E945F044-3D29-A34F-AA97-08F234A414EE}" destId="{6CABBB85-1920-8346-A168-43F570D1B915}" srcOrd="2" destOrd="0" presId="urn:microsoft.com/office/officeart/2005/8/layout/cycle1"/>
    <dgm:cxn modelId="{64D35471-429F-8E4C-B52D-4BD02DFE131F}" type="presParOf" srcId="{E945F044-3D29-A34F-AA97-08F234A414EE}" destId="{AA873DB6-DAAB-1A49-9C3E-F45D2CD3C1B8}" srcOrd="3" destOrd="0" presId="urn:microsoft.com/office/officeart/2005/8/layout/cycle1"/>
    <dgm:cxn modelId="{FA20F6D2-809E-5C43-A8FA-2E545DF9E342}" type="presParOf" srcId="{E945F044-3D29-A34F-AA97-08F234A414EE}" destId="{615C4C76-3958-4840-91A9-77FB7CF32B79}" srcOrd="4" destOrd="0" presId="urn:microsoft.com/office/officeart/2005/8/layout/cycle1"/>
    <dgm:cxn modelId="{BCA39D55-A418-4E41-B5CF-49A334211654}" type="presParOf" srcId="{E945F044-3D29-A34F-AA97-08F234A414EE}" destId="{F47EFB1C-D305-B945-8060-EB08837E0003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720241-2646-5D44-B072-A632E7490E78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D05B8F-228F-B84D-9A6D-998C1D0D799D}">
      <dgm:prSet phldrT="[Text]"/>
      <dgm:spPr/>
      <dgm:t>
        <a:bodyPr/>
        <a:lstStyle/>
        <a:p>
          <a:r>
            <a:rPr lang="en-US" dirty="0"/>
            <a:t>Ask questions</a:t>
          </a:r>
        </a:p>
      </dgm:t>
    </dgm:pt>
    <dgm:pt modelId="{9CC49C99-48B1-C245-8481-23BC18524A7C}" type="parTrans" cxnId="{78856FD3-7A2C-F54B-B97C-2648F2E9938B}">
      <dgm:prSet/>
      <dgm:spPr/>
      <dgm:t>
        <a:bodyPr/>
        <a:lstStyle/>
        <a:p>
          <a:endParaRPr lang="en-US"/>
        </a:p>
      </dgm:t>
    </dgm:pt>
    <dgm:pt modelId="{09C5B578-07A4-6049-8449-DD093229730D}" type="sibTrans" cxnId="{78856FD3-7A2C-F54B-B97C-2648F2E9938B}">
      <dgm:prSet/>
      <dgm:spPr/>
      <dgm:t>
        <a:bodyPr/>
        <a:lstStyle/>
        <a:p>
          <a:endParaRPr lang="en-US"/>
        </a:p>
      </dgm:t>
    </dgm:pt>
    <dgm:pt modelId="{E3167FD4-3754-424F-96E5-7369D9063303}">
      <dgm:prSet phldrT="[Text]"/>
      <dgm:spPr/>
      <dgm:t>
        <a:bodyPr/>
        <a:lstStyle/>
        <a:p>
          <a:r>
            <a:rPr lang="en-US"/>
            <a:t>Draw conclusions</a:t>
          </a:r>
          <a:endParaRPr lang="en-US" dirty="0"/>
        </a:p>
      </dgm:t>
    </dgm:pt>
    <dgm:pt modelId="{F0ECAE5B-7D59-A84A-B73D-F230114320F8}" type="parTrans" cxnId="{5D3E3301-68C3-654B-A5F6-9B7A2F95B93C}">
      <dgm:prSet/>
      <dgm:spPr/>
      <dgm:t>
        <a:bodyPr/>
        <a:lstStyle/>
        <a:p>
          <a:endParaRPr lang="en-US"/>
        </a:p>
      </dgm:t>
    </dgm:pt>
    <dgm:pt modelId="{3B0ADD02-1A8D-5647-984D-A385810C32A0}" type="sibTrans" cxnId="{5D3E3301-68C3-654B-A5F6-9B7A2F95B93C}">
      <dgm:prSet/>
      <dgm:spPr/>
      <dgm:t>
        <a:bodyPr/>
        <a:lstStyle/>
        <a:p>
          <a:endParaRPr lang="en-US"/>
        </a:p>
      </dgm:t>
    </dgm:pt>
    <dgm:pt modelId="{E945F044-3D29-A34F-AA97-08F234A414EE}" type="pres">
      <dgm:prSet presAssocID="{6D720241-2646-5D44-B072-A632E7490E78}" presName="cycle" presStyleCnt="0">
        <dgm:presLayoutVars>
          <dgm:dir/>
          <dgm:resizeHandles val="exact"/>
        </dgm:presLayoutVars>
      </dgm:prSet>
      <dgm:spPr/>
    </dgm:pt>
    <dgm:pt modelId="{0A3B93CB-A280-C043-B8F9-B0556F8E1DC9}" type="pres">
      <dgm:prSet presAssocID="{E3167FD4-3754-424F-96E5-7369D9063303}" presName="dummy" presStyleCnt="0"/>
      <dgm:spPr/>
    </dgm:pt>
    <dgm:pt modelId="{8F18C9FC-0E83-E444-9EB3-9B384F74314B}" type="pres">
      <dgm:prSet presAssocID="{E3167FD4-3754-424F-96E5-7369D9063303}" presName="node" presStyleLbl="revTx" presStyleIdx="0" presStyleCnt="2">
        <dgm:presLayoutVars>
          <dgm:bulletEnabled val="1"/>
        </dgm:presLayoutVars>
      </dgm:prSet>
      <dgm:spPr/>
    </dgm:pt>
    <dgm:pt modelId="{6CABBB85-1920-8346-A168-43F570D1B915}" type="pres">
      <dgm:prSet presAssocID="{3B0ADD02-1A8D-5647-984D-A385810C32A0}" presName="sibTrans" presStyleLbl="node1" presStyleIdx="0" presStyleCnt="2"/>
      <dgm:spPr/>
    </dgm:pt>
    <dgm:pt modelId="{AA873DB6-DAAB-1A49-9C3E-F45D2CD3C1B8}" type="pres">
      <dgm:prSet presAssocID="{00D05B8F-228F-B84D-9A6D-998C1D0D799D}" presName="dummy" presStyleCnt="0"/>
      <dgm:spPr/>
    </dgm:pt>
    <dgm:pt modelId="{615C4C76-3958-4840-91A9-77FB7CF32B79}" type="pres">
      <dgm:prSet presAssocID="{00D05B8F-228F-B84D-9A6D-998C1D0D799D}" presName="node" presStyleLbl="revTx" presStyleIdx="1" presStyleCnt="2">
        <dgm:presLayoutVars>
          <dgm:bulletEnabled val="1"/>
        </dgm:presLayoutVars>
      </dgm:prSet>
      <dgm:spPr/>
    </dgm:pt>
    <dgm:pt modelId="{F47EFB1C-D305-B945-8060-EB08837E0003}" type="pres">
      <dgm:prSet presAssocID="{09C5B578-07A4-6049-8449-DD093229730D}" presName="sibTrans" presStyleLbl="node1" presStyleIdx="1" presStyleCnt="2"/>
      <dgm:spPr/>
    </dgm:pt>
  </dgm:ptLst>
  <dgm:cxnLst>
    <dgm:cxn modelId="{5D3E3301-68C3-654B-A5F6-9B7A2F95B93C}" srcId="{6D720241-2646-5D44-B072-A632E7490E78}" destId="{E3167FD4-3754-424F-96E5-7369D9063303}" srcOrd="0" destOrd="0" parTransId="{F0ECAE5B-7D59-A84A-B73D-F230114320F8}" sibTransId="{3B0ADD02-1A8D-5647-984D-A385810C32A0}"/>
    <dgm:cxn modelId="{897A0555-6B38-6F41-B966-D5A24121344F}" type="presOf" srcId="{00D05B8F-228F-B84D-9A6D-998C1D0D799D}" destId="{615C4C76-3958-4840-91A9-77FB7CF32B79}" srcOrd="0" destOrd="0" presId="urn:microsoft.com/office/officeart/2005/8/layout/cycle1"/>
    <dgm:cxn modelId="{F409E25A-45D4-D04D-9D8F-308A00C558C2}" type="presOf" srcId="{09C5B578-07A4-6049-8449-DD093229730D}" destId="{F47EFB1C-D305-B945-8060-EB08837E0003}" srcOrd="0" destOrd="0" presId="urn:microsoft.com/office/officeart/2005/8/layout/cycle1"/>
    <dgm:cxn modelId="{436E5F70-8967-6942-B066-24810715FE1C}" type="presOf" srcId="{3B0ADD02-1A8D-5647-984D-A385810C32A0}" destId="{6CABBB85-1920-8346-A168-43F570D1B915}" srcOrd="0" destOrd="0" presId="urn:microsoft.com/office/officeart/2005/8/layout/cycle1"/>
    <dgm:cxn modelId="{7BCBD78C-AEA8-5548-AD2C-62FCE3094FF4}" type="presOf" srcId="{6D720241-2646-5D44-B072-A632E7490E78}" destId="{E945F044-3D29-A34F-AA97-08F234A414EE}" srcOrd="0" destOrd="0" presId="urn:microsoft.com/office/officeart/2005/8/layout/cycle1"/>
    <dgm:cxn modelId="{21A9D0B4-6C09-794A-AB8B-82C004B4229D}" type="presOf" srcId="{E3167FD4-3754-424F-96E5-7369D9063303}" destId="{8F18C9FC-0E83-E444-9EB3-9B384F74314B}" srcOrd="0" destOrd="0" presId="urn:microsoft.com/office/officeart/2005/8/layout/cycle1"/>
    <dgm:cxn modelId="{78856FD3-7A2C-F54B-B97C-2648F2E9938B}" srcId="{6D720241-2646-5D44-B072-A632E7490E78}" destId="{00D05B8F-228F-B84D-9A6D-998C1D0D799D}" srcOrd="1" destOrd="0" parTransId="{9CC49C99-48B1-C245-8481-23BC18524A7C}" sibTransId="{09C5B578-07A4-6049-8449-DD093229730D}"/>
    <dgm:cxn modelId="{66E8F21C-67E7-1A4B-B25E-A77F52A0BEAE}" type="presParOf" srcId="{E945F044-3D29-A34F-AA97-08F234A414EE}" destId="{0A3B93CB-A280-C043-B8F9-B0556F8E1DC9}" srcOrd="0" destOrd="0" presId="urn:microsoft.com/office/officeart/2005/8/layout/cycle1"/>
    <dgm:cxn modelId="{C5E80245-9E8A-A149-8565-7049C3FD34EB}" type="presParOf" srcId="{E945F044-3D29-A34F-AA97-08F234A414EE}" destId="{8F18C9FC-0E83-E444-9EB3-9B384F74314B}" srcOrd="1" destOrd="0" presId="urn:microsoft.com/office/officeart/2005/8/layout/cycle1"/>
    <dgm:cxn modelId="{9DE7BF00-FE02-AC4A-92DD-F24BFD95CD78}" type="presParOf" srcId="{E945F044-3D29-A34F-AA97-08F234A414EE}" destId="{6CABBB85-1920-8346-A168-43F570D1B915}" srcOrd="2" destOrd="0" presId="urn:microsoft.com/office/officeart/2005/8/layout/cycle1"/>
    <dgm:cxn modelId="{64D35471-429F-8E4C-B52D-4BD02DFE131F}" type="presParOf" srcId="{E945F044-3D29-A34F-AA97-08F234A414EE}" destId="{AA873DB6-DAAB-1A49-9C3E-F45D2CD3C1B8}" srcOrd="3" destOrd="0" presId="urn:microsoft.com/office/officeart/2005/8/layout/cycle1"/>
    <dgm:cxn modelId="{FA20F6D2-809E-5C43-A8FA-2E545DF9E342}" type="presParOf" srcId="{E945F044-3D29-A34F-AA97-08F234A414EE}" destId="{615C4C76-3958-4840-91A9-77FB7CF32B79}" srcOrd="4" destOrd="0" presId="urn:microsoft.com/office/officeart/2005/8/layout/cycle1"/>
    <dgm:cxn modelId="{BCA39D55-A418-4E41-B5CF-49A334211654}" type="presParOf" srcId="{E945F044-3D29-A34F-AA97-08F234A414EE}" destId="{F47EFB1C-D305-B945-8060-EB08837E0003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720241-2646-5D44-B072-A632E7490E78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D05B8F-228F-B84D-9A6D-998C1D0D799D}">
      <dgm:prSet phldrT="[Text]"/>
      <dgm:spPr/>
      <dgm:t>
        <a:bodyPr/>
        <a:lstStyle/>
        <a:p>
          <a:r>
            <a:rPr lang="en-US" dirty="0"/>
            <a:t>Ask questions</a:t>
          </a:r>
        </a:p>
      </dgm:t>
    </dgm:pt>
    <dgm:pt modelId="{9CC49C99-48B1-C245-8481-23BC18524A7C}" type="parTrans" cxnId="{78856FD3-7A2C-F54B-B97C-2648F2E9938B}">
      <dgm:prSet/>
      <dgm:spPr/>
      <dgm:t>
        <a:bodyPr/>
        <a:lstStyle/>
        <a:p>
          <a:endParaRPr lang="en-US"/>
        </a:p>
      </dgm:t>
    </dgm:pt>
    <dgm:pt modelId="{09C5B578-07A4-6049-8449-DD093229730D}" type="sibTrans" cxnId="{78856FD3-7A2C-F54B-B97C-2648F2E9938B}">
      <dgm:prSet/>
      <dgm:spPr/>
      <dgm:t>
        <a:bodyPr/>
        <a:lstStyle/>
        <a:p>
          <a:endParaRPr lang="en-US"/>
        </a:p>
      </dgm:t>
    </dgm:pt>
    <dgm:pt modelId="{E3167FD4-3754-424F-96E5-7369D9063303}">
      <dgm:prSet phldrT="[Text]"/>
      <dgm:spPr/>
      <dgm:t>
        <a:bodyPr/>
        <a:lstStyle/>
        <a:p>
          <a:r>
            <a:rPr lang="en-US"/>
            <a:t>Draw conclusions</a:t>
          </a:r>
          <a:endParaRPr lang="en-US" dirty="0"/>
        </a:p>
      </dgm:t>
    </dgm:pt>
    <dgm:pt modelId="{F0ECAE5B-7D59-A84A-B73D-F230114320F8}" type="parTrans" cxnId="{5D3E3301-68C3-654B-A5F6-9B7A2F95B93C}">
      <dgm:prSet/>
      <dgm:spPr/>
      <dgm:t>
        <a:bodyPr/>
        <a:lstStyle/>
        <a:p>
          <a:endParaRPr lang="en-US"/>
        </a:p>
      </dgm:t>
    </dgm:pt>
    <dgm:pt modelId="{3B0ADD02-1A8D-5647-984D-A385810C32A0}" type="sibTrans" cxnId="{5D3E3301-68C3-654B-A5F6-9B7A2F95B93C}">
      <dgm:prSet/>
      <dgm:spPr/>
      <dgm:t>
        <a:bodyPr/>
        <a:lstStyle/>
        <a:p>
          <a:endParaRPr lang="en-US"/>
        </a:p>
      </dgm:t>
    </dgm:pt>
    <dgm:pt modelId="{E945F044-3D29-A34F-AA97-08F234A414EE}" type="pres">
      <dgm:prSet presAssocID="{6D720241-2646-5D44-B072-A632E7490E78}" presName="cycle" presStyleCnt="0">
        <dgm:presLayoutVars>
          <dgm:dir/>
          <dgm:resizeHandles val="exact"/>
        </dgm:presLayoutVars>
      </dgm:prSet>
      <dgm:spPr/>
    </dgm:pt>
    <dgm:pt modelId="{0A3B93CB-A280-C043-B8F9-B0556F8E1DC9}" type="pres">
      <dgm:prSet presAssocID="{E3167FD4-3754-424F-96E5-7369D9063303}" presName="dummy" presStyleCnt="0"/>
      <dgm:spPr/>
    </dgm:pt>
    <dgm:pt modelId="{8F18C9FC-0E83-E444-9EB3-9B384F74314B}" type="pres">
      <dgm:prSet presAssocID="{E3167FD4-3754-424F-96E5-7369D9063303}" presName="node" presStyleLbl="revTx" presStyleIdx="0" presStyleCnt="2">
        <dgm:presLayoutVars>
          <dgm:bulletEnabled val="1"/>
        </dgm:presLayoutVars>
      </dgm:prSet>
      <dgm:spPr/>
    </dgm:pt>
    <dgm:pt modelId="{6CABBB85-1920-8346-A168-43F570D1B915}" type="pres">
      <dgm:prSet presAssocID="{3B0ADD02-1A8D-5647-984D-A385810C32A0}" presName="sibTrans" presStyleLbl="node1" presStyleIdx="0" presStyleCnt="2"/>
      <dgm:spPr/>
    </dgm:pt>
    <dgm:pt modelId="{AA873DB6-DAAB-1A49-9C3E-F45D2CD3C1B8}" type="pres">
      <dgm:prSet presAssocID="{00D05B8F-228F-B84D-9A6D-998C1D0D799D}" presName="dummy" presStyleCnt="0"/>
      <dgm:spPr/>
    </dgm:pt>
    <dgm:pt modelId="{615C4C76-3958-4840-91A9-77FB7CF32B79}" type="pres">
      <dgm:prSet presAssocID="{00D05B8F-228F-B84D-9A6D-998C1D0D799D}" presName="node" presStyleLbl="revTx" presStyleIdx="1" presStyleCnt="2">
        <dgm:presLayoutVars>
          <dgm:bulletEnabled val="1"/>
        </dgm:presLayoutVars>
      </dgm:prSet>
      <dgm:spPr/>
    </dgm:pt>
    <dgm:pt modelId="{F47EFB1C-D305-B945-8060-EB08837E0003}" type="pres">
      <dgm:prSet presAssocID="{09C5B578-07A4-6049-8449-DD093229730D}" presName="sibTrans" presStyleLbl="node1" presStyleIdx="1" presStyleCnt="2"/>
      <dgm:spPr/>
    </dgm:pt>
  </dgm:ptLst>
  <dgm:cxnLst>
    <dgm:cxn modelId="{5D3E3301-68C3-654B-A5F6-9B7A2F95B93C}" srcId="{6D720241-2646-5D44-B072-A632E7490E78}" destId="{E3167FD4-3754-424F-96E5-7369D9063303}" srcOrd="0" destOrd="0" parTransId="{F0ECAE5B-7D59-A84A-B73D-F230114320F8}" sibTransId="{3B0ADD02-1A8D-5647-984D-A385810C32A0}"/>
    <dgm:cxn modelId="{897A0555-6B38-6F41-B966-D5A24121344F}" type="presOf" srcId="{00D05B8F-228F-B84D-9A6D-998C1D0D799D}" destId="{615C4C76-3958-4840-91A9-77FB7CF32B79}" srcOrd="0" destOrd="0" presId="urn:microsoft.com/office/officeart/2005/8/layout/cycle1"/>
    <dgm:cxn modelId="{F409E25A-45D4-D04D-9D8F-308A00C558C2}" type="presOf" srcId="{09C5B578-07A4-6049-8449-DD093229730D}" destId="{F47EFB1C-D305-B945-8060-EB08837E0003}" srcOrd="0" destOrd="0" presId="urn:microsoft.com/office/officeart/2005/8/layout/cycle1"/>
    <dgm:cxn modelId="{436E5F70-8967-6942-B066-24810715FE1C}" type="presOf" srcId="{3B0ADD02-1A8D-5647-984D-A385810C32A0}" destId="{6CABBB85-1920-8346-A168-43F570D1B915}" srcOrd="0" destOrd="0" presId="urn:microsoft.com/office/officeart/2005/8/layout/cycle1"/>
    <dgm:cxn modelId="{7BCBD78C-AEA8-5548-AD2C-62FCE3094FF4}" type="presOf" srcId="{6D720241-2646-5D44-B072-A632E7490E78}" destId="{E945F044-3D29-A34F-AA97-08F234A414EE}" srcOrd="0" destOrd="0" presId="urn:microsoft.com/office/officeart/2005/8/layout/cycle1"/>
    <dgm:cxn modelId="{21A9D0B4-6C09-794A-AB8B-82C004B4229D}" type="presOf" srcId="{E3167FD4-3754-424F-96E5-7369D9063303}" destId="{8F18C9FC-0E83-E444-9EB3-9B384F74314B}" srcOrd="0" destOrd="0" presId="urn:microsoft.com/office/officeart/2005/8/layout/cycle1"/>
    <dgm:cxn modelId="{78856FD3-7A2C-F54B-B97C-2648F2E9938B}" srcId="{6D720241-2646-5D44-B072-A632E7490E78}" destId="{00D05B8F-228F-B84D-9A6D-998C1D0D799D}" srcOrd="1" destOrd="0" parTransId="{9CC49C99-48B1-C245-8481-23BC18524A7C}" sibTransId="{09C5B578-07A4-6049-8449-DD093229730D}"/>
    <dgm:cxn modelId="{66E8F21C-67E7-1A4B-B25E-A77F52A0BEAE}" type="presParOf" srcId="{E945F044-3D29-A34F-AA97-08F234A414EE}" destId="{0A3B93CB-A280-C043-B8F9-B0556F8E1DC9}" srcOrd="0" destOrd="0" presId="urn:microsoft.com/office/officeart/2005/8/layout/cycle1"/>
    <dgm:cxn modelId="{C5E80245-9E8A-A149-8565-7049C3FD34EB}" type="presParOf" srcId="{E945F044-3D29-A34F-AA97-08F234A414EE}" destId="{8F18C9FC-0E83-E444-9EB3-9B384F74314B}" srcOrd="1" destOrd="0" presId="urn:microsoft.com/office/officeart/2005/8/layout/cycle1"/>
    <dgm:cxn modelId="{9DE7BF00-FE02-AC4A-92DD-F24BFD95CD78}" type="presParOf" srcId="{E945F044-3D29-A34F-AA97-08F234A414EE}" destId="{6CABBB85-1920-8346-A168-43F570D1B915}" srcOrd="2" destOrd="0" presId="urn:microsoft.com/office/officeart/2005/8/layout/cycle1"/>
    <dgm:cxn modelId="{64D35471-429F-8E4C-B52D-4BD02DFE131F}" type="presParOf" srcId="{E945F044-3D29-A34F-AA97-08F234A414EE}" destId="{AA873DB6-DAAB-1A49-9C3E-F45D2CD3C1B8}" srcOrd="3" destOrd="0" presId="urn:microsoft.com/office/officeart/2005/8/layout/cycle1"/>
    <dgm:cxn modelId="{FA20F6D2-809E-5C43-A8FA-2E545DF9E342}" type="presParOf" srcId="{E945F044-3D29-A34F-AA97-08F234A414EE}" destId="{615C4C76-3958-4840-91A9-77FB7CF32B79}" srcOrd="4" destOrd="0" presId="urn:microsoft.com/office/officeart/2005/8/layout/cycle1"/>
    <dgm:cxn modelId="{BCA39D55-A418-4E41-B5CF-49A334211654}" type="presParOf" srcId="{E945F044-3D29-A34F-AA97-08F234A414EE}" destId="{F47EFB1C-D305-B945-8060-EB08837E0003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8C9FC-0E83-E444-9EB3-9B384F74314B}">
      <dsp:nvSpPr>
        <dsp:cNvPr id="0" name=""/>
        <dsp:cNvSpPr/>
      </dsp:nvSpPr>
      <dsp:spPr>
        <a:xfrm>
          <a:off x="3666259" y="1128901"/>
          <a:ext cx="2141919" cy="2141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Draw conclusions</a:t>
          </a:r>
          <a:endParaRPr lang="en-US" sz="3300" kern="1200" dirty="0"/>
        </a:p>
      </dsp:txBody>
      <dsp:txXfrm>
        <a:off x="3666259" y="1128901"/>
        <a:ext cx="2141919" cy="2141919"/>
      </dsp:txXfrm>
    </dsp:sp>
    <dsp:sp modelId="{6CABBB85-1920-8346-A168-43F570D1B915}">
      <dsp:nvSpPr>
        <dsp:cNvPr id="0" name=""/>
        <dsp:cNvSpPr/>
      </dsp:nvSpPr>
      <dsp:spPr>
        <a:xfrm>
          <a:off x="786663" y="-1656"/>
          <a:ext cx="4403035" cy="4403035"/>
        </a:xfrm>
        <a:prstGeom prst="circularArrow">
          <a:avLst>
            <a:gd name="adj1" fmla="val 9486"/>
            <a:gd name="adj2" fmla="val 685252"/>
            <a:gd name="adj3" fmla="val 7849329"/>
            <a:gd name="adj4" fmla="val 2265419"/>
            <a:gd name="adj5" fmla="val 11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C4C76-3958-4840-91A9-77FB7CF32B79}">
      <dsp:nvSpPr>
        <dsp:cNvPr id="0" name=""/>
        <dsp:cNvSpPr/>
      </dsp:nvSpPr>
      <dsp:spPr>
        <a:xfrm>
          <a:off x="168184" y="1128901"/>
          <a:ext cx="2141919" cy="2141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Ask questions</a:t>
          </a:r>
        </a:p>
      </dsp:txBody>
      <dsp:txXfrm>
        <a:off x="168184" y="1128901"/>
        <a:ext cx="2141919" cy="2141919"/>
      </dsp:txXfrm>
    </dsp:sp>
    <dsp:sp modelId="{F47EFB1C-D305-B945-8060-EB08837E0003}">
      <dsp:nvSpPr>
        <dsp:cNvPr id="0" name=""/>
        <dsp:cNvSpPr/>
      </dsp:nvSpPr>
      <dsp:spPr>
        <a:xfrm>
          <a:off x="786663" y="-1656"/>
          <a:ext cx="4403035" cy="4403035"/>
        </a:xfrm>
        <a:prstGeom prst="circularArrow">
          <a:avLst>
            <a:gd name="adj1" fmla="val 9486"/>
            <a:gd name="adj2" fmla="val 685252"/>
            <a:gd name="adj3" fmla="val 18649329"/>
            <a:gd name="adj4" fmla="val 13065419"/>
            <a:gd name="adj5" fmla="val 11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8C9FC-0E83-E444-9EB3-9B384F74314B}">
      <dsp:nvSpPr>
        <dsp:cNvPr id="0" name=""/>
        <dsp:cNvSpPr/>
      </dsp:nvSpPr>
      <dsp:spPr>
        <a:xfrm>
          <a:off x="3666259" y="1128901"/>
          <a:ext cx="2141919" cy="2141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Draw conclusions</a:t>
          </a:r>
          <a:endParaRPr lang="en-US" sz="3300" kern="1200" dirty="0"/>
        </a:p>
      </dsp:txBody>
      <dsp:txXfrm>
        <a:off x="3666259" y="1128901"/>
        <a:ext cx="2141919" cy="2141919"/>
      </dsp:txXfrm>
    </dsp:sp>
    <dsp:sp modelId="{6CABBB85-1920-8346-A168-43F570D1B915}">
      <dsp:nvSpPr>
        <dsp:cNvPr id="0" name=""/>
        <dsp:cNvSpPr/>
      </dsp:nvSpPr>
      <dsp:spPr>
        <a:xfrm>
          <a:off x="786663" y="-1656"/>
          <a:ext cx="4403035" cy="4403035"/>
        </a:xfrm>
        <a:prstGeom prst="circularArrow">
          <a:avLst>
            <a:gd name="adj1" fmla="val 9486"/>
            <a:gd name="adj2" fmla="val 685252"/>
            <a:gd name="adj3" fmla="val 7849329"/>
            <a:gd name="adj4" fmla="val 2265419"/>
            <a:gd name="adj5" fmla="val 11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C4C76-3958-4840-91A9-77FB7CF32B79}">
      <dsp:nvSpPr>
        <dsp:cNvPr id="0" name=""/>
        <dsp:cNvSpPr/>
      </dsp:nvSpPr>
      <dsp:spPr>
        <a:xfrm>
          <a:off x="168184" y="1128901"/>
          <a:ext cx="2141919" cy="2141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Ask questions</a:t>
          </a:r>
        </a:p>
      </dsp:txBody>
      <dsp:txXfrm>
        <a:off x="168184" y="1128901"/>
        <a:ext cx="2141919" cy="2141919"/>
      </dsp:txXfrm>
    </dsp:sp>
    <dsp:sp modelId="{F47EFB1C-D305-B945-8060-EB08837E0003}">
      <dsp:nvSpPr>
        <dsp:cNvPr id="0" name=""/>
        <dsp:cNvSpPr/>
      </dsp:nvSpPr>
      <dsp:spPr>
        <a:xfrm>
          <a:off x="786663" y="-1656"/>
          <a:ext cx="4403035" cy="4403035"/>
        </a:xfrm>
        <a:prstGeom prst="circularArrow">
          <a:avLst>
            <a:gd name="adj1" fmla="val 9486"/>
            <a:gd name="adj2" fmla="val 685252"/>
            <a:gd name="adj3" fmla="val 18649329"/>
            <a:gd name="adj4" fmla="val 13065419"/>
            <a:gd name="adj5" fmla="val 1106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8C9FC-0E83-E444-9EB3-9B384F74314B}">
      <dsp:nvSpPr>
        <dsp:cNvPr id="0" name=""/>
        <dsp:cNvSpPr/>
      </dsp:nvSpPr>
      <dsp:spPr>
        <a:xfrm>
          <a:off x="2283182" y="690878"/>
          <a:ext cx="1308354" cy="1308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Draw conclusions</a:t>
          </a:r>
          <a:endParaRPr lang="en-US" sz="2000" kern="1200" dirty="0"/>
        </a:p>
      </dsp:txBody>
      <dsp:txXfrm>
        <a:off x="2283182" y="690878"/>
        <a:ext cx="1308354" cy="1308354"/>
      </dsp:txXfrm>
    </dsp:sp>
    <dsp:sp modelId="{6CABBB85-1920-8346-A168-43F570D1B915}">
      <dsp:nvSpPr>
        <dsp:cNvPr id="0" name=""/>
        <dsp:cNvSpPr/>
      </dsp:nvSpPr>
      <dsp:spPr>
        <a:xfrm>
          <a:off x="523362" y="-138"/>
          <a:ext cx="2690387" cy="2690387"/>
        </a:xfrm>
        <a:prstGeom prst="circularArrow">
          <a:avLst>
            <a:gd name="adj1" fmla="val 9483"/>
            <a:gd name="adj2" fmla="val 684973"/>
            <a:gd name="adj3" fmla="val 7850691"/>
            <a:gd name="adj4" fmla="val 2264337"/>
            <a:gd name="adj5" fmla="val 11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5C4C76-3958-4840-91A9-77FB7CF32B79}">
      <dsp:nvSpPr>
        <dsp:cNvPr id="0" name=""/>
        <dsp:cNvSpPr/>
      </dsp:nvSpPr>
      <dsp:spPr>
        <a:xfrm>
          <a:off x="145575" y="690878"/>
          <a:ext cx="1308354" cy="1308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Ask questions</a:t>
          </a:r>
        </a:p>
      </dsp:txBody>
      <dsp:txXfrm>
        <a:off x="145575" y="690878"/>
        <a:ext cx="1308354" cy="1308354"/>
      </dsp:txXfrm>
    </dsp:sp>
    <dsp:sp modelId="{F47EFB1C-D305-B945-8060-EB08837E0003}">
      <dsp:nvSpPr>
        <dsp:cNvPr id="0" name=""/>
        <dsp:cNvSpPr/>
      </dsp:nvSpPr>
      <dsp:spPr>
        <a:xfrm>
          <a:off x="523362" y="-138"/>
          <a:ext cx="2690387" cy="2690387"/>
        </a:xfrm>
        <a:prstGeom prst="circularArrow">
          <a:avLst>
            <a:gd name="adj1" fmla="val 9483"/>
            <a:gd name="adj2" fmla="val 684973"/>
            <a:gd name="adj3" fmla="val 18650691"/>
            <a:gd name="adj4" fmla="val 13064337"/>
            <a:gd name="adj5" fmla="val 1106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1B432-CA49-394F-A532-26B0D002A51A}" type="datetimeFigureOut">
              <a:rPr lang="en-US" smtClean="0"/>
              <a:t>7/15/22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91E88-276F-A443-B3A6-F8B763DB4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7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3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5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7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2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97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06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7/15/22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316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8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7/15/22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0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7/15/22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7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amboard.google.com/d/14MvCcr0sLLQKb2NRVKLRRrEnhBeVHwHsejqo6mKelZ8/edit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rtatman/fun-beginner-friendly-datasets/noteboo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F6EF-1D56-20D6-6E0D-E67F21198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899866"/>
            <a:ext cx="7315200" cy="3255264"/>
          </a:xfrm>
        </p:spPr>
        <p:txBody>
          <a:bodyPr>
            <a:normAutofit/>
          </a:bodyPr>
          <a:lstStyle/>
          <a:p>
            <a:r>
              <a:rPr lang="en-US" dirty="0"/>
              <a:t>Presenting an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09469-85E6-A687-5E2B-E23037DC9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271664"/>
            <a:ext cx="7315200" cy="757539"/>
          </a:xfrm>
        </p:spPr>
        <p:txBody>
          <a:bodyPr>
            <a:noAutofit/>
          </a:bodyPr>
          <a:lstStyle/>
          <a:p>
            <a:r>
              <a:rPr lang="en-US" sz="2800" dirty="0"/>
              <a:t>SSEP 2022 Afternoon Day 7</a:t>
            </a:r>
          </a:p>
          <a:p>
            <a:r>
              <a:rPr lang="en-US" sz="2800" dirty="0"/>
              <a:t>Dr. Ab </a:t>
            </a:r>
            <a:r>
              <a:rPr lang="en-US" sz="2800" dirty="0" err="1"/>
              <a:t>Mosca</a:t>
            </a:r>
            <a:r>
              <a:rPr lang="en-US" sz="2800" dirty="0"/>
              <a:t> (they/them)</a:t>
            </a:r>
          </a:p>
        </p:txBody>
      </p:sp>
    </p:spTree>
    <p:extLst>
      <p:ext uri="{BB962C8B-B14F-4D97-AF65-F5344CB8AC3E}">
        <p14:creationId xmlns:p14="http://schemas.microsoft.com/office/powerpoint/2010/main" val="60408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2AF7-948C-E6BE-D6F9-AFA94071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Pt. 3</a:t>
            </a:r>
            <a:br>
              <a:rPr lang="en-US" dirty="0"/>
            </a:br>
            <a:r>
              <a:rPr lang="en-US" dirty="0"/>
              <a:t>~ 25 mins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10217-3133-E009-2747-8873E03FC7F6}"/>
              </a:ext>
            </a:extLst>
          </p:cNvPr>
          <p:cNvSpPr txBox="1"/>
          <p:nvPr/>
        </p:nvSpPr>
        <p:spPr>
          <a:xfrm>
            <a:off x="3644349" y="921615"/>
            <a:ext cx="7659756" cy="50056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Pair with another 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Give your presentations to each other, and provide feedback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Feedback should include: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2 things you thought the group did well in their presentation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2 things you think the group could change in their presentation to make it even better </a:t>
            </a:r>
          </a:p>
        </p:txBody>
      </p:sp>
    </p:spTree>
    <p:extLst>
      <p:ext uri="{BB962C8B-B14F-4D97-AF65-F5344CB8AC3E}">
        <p14:creationId xmlns:p14="http://schemas.microsoft.com/office/powerpoint/2010/main" val="130006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2AF7-948C-E6BE-D6F9-AFA94071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Pt. 4</a:t>
            </a:r>
            <a:br>
              <a:rPr lang="en-US" dirty="0"/>
            </a:br>
            <a:r>
              <a:rPr lang="en-US" dirty="0"/>
              <a:t>~ 10 mins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10217-3133-E009-2747-8873E03FC7F6}"/>
              </a:ext>
            </a:extLst>
          </p:cNvPr>
          <p:cNvSpPr txBox="1"/>
          <p:nvPr/>
        </p:nvSpPr>
        <p:spPr>
          <a:xfrm>
            <a:off x="3790123" y="2556105"/>
            <a:ext cx="7659756" cy="173664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Based on the feedback you received, work with your group to update your presentation as you see fit!</a:t>
            </a:r>
          </a:p>
        </p:txBody>
      </p:sp>
    </p:spTree>
    <p:extLst>
      <p:ext uri="{BB962C8B-B14F-4D97-AF65-F5344CB8AC3E}">
        <p14:creationId xmlns:p14="http://schemas.microsoft.com/office/powerpoint/2010/main" val="652337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2AF7-948C-E6BE-D6F9-AFA94071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Pt. 5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10217-3133-E009-2747-8873E03FC7F6}"/>
              </a:ext>
            </a:extLst>
          </p:cNvPr>
          <p:cNvSpPr txBox="1"/>
          <p:nvPr/>
        </p:nvSpPr>
        <p:spPr>
          <a:xfrm>
            <a:off x="3790123" y="2556105"/>
            <a:ext cx="7659756" cy="6469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Share your presentation with the class! </a:t>
            </a:r>
          </a:p>
        </p:txBody>
      </p:sp>
    </p:spTree>
    <p:extLst>
      <p:ext uri="{BB962C8B-B14F-4D97-AF65-F5344CB8AC3E}">
        <p14:creationId xmlns:p14="http://schemas.microsoft.com/office/powerpoint/2010/main" val="289836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2AF7-948C-E6BE-D6F9-AFA94071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Analyses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10217-3133-E009-2747-8873E03FC7F6}"/>
              </a:ext>
            </a:extLst>
          </p:cNvPr>
          <p:cNvSpPr txBox="1"/>
          <p:nvPr/>
        </p:nvSpPr>
        <p:spPr>
          <a:xfrm>
            <a:off x="3670853" y="1417983"/>
            <a:ext cx="7659756" cy="39159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Pair with 1 – 2 classmates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Imagine that you ran an analysis and now you want to share your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Brainstorm what details of the analysis you think are essential to share in order to give your audience the full picture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Record your ideas on the </a:t>
            </a:r>
            <a:r>
              <a:rPr lang="en-US" sz="2800" dirty="0" err="1"/>
              <a:t>Jamboard</a:t>
            </a:r>
            <a:r>
              <a:rPr lang="en-US" sz="2800" dirty="0"/>
              <a:t> here: </a:t>
            </a:r>
            <a:r>
              <a:rPr lang="en-US" sz="2800" dirty="0">
                <a:hlinkClick r:id="rId2"/>
              </a:rPr>
              <a:t>Communicating an Analysis</a:t>
            </a:r>
            <a:r>
              <a:rPr lang="en-US" sz="2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0944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2AF7-948C-E6BE-D6F9-AFA94071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22BBD-5E7B-481A-E5ED-CC807BA9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Think critically about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Explore: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0EC4672-98CA-1C27-5007-27B3BE09A618}"/>
              </a:ext>
            </a:extLst>
          </p:cNvPr>
          <p:cNvGraphicFramePr/>
          <p:nvPr/>
        </p:nvGraphicFramePr>
        <p:xfrm>
          <a:off x="4412974" y="1828800"/>
          <a:ext cx="5976363" cy="4399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285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2AF7-948C-E6BE-D6F9-AFA94071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22BBD-5E7B-481A-E5ED-CC807BA9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Think critically about the data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Ask questions like:</a:t>
            </a:r>
          </a:p>
          <a:p>
            <a:pPr marL="0" indent="0">
              <a:buNone/>
            </a:pPr>
            <a:endParaRPr lang="en-US" sz="2800" dirty="0"/>
          </a:p>
          <a:p>
            <a:pPr lvl="1"/>
            <a:r>
              <a:rPr lang="en-US" sz="2600" dirty="0"/>
              <a:t>Who collected this data? What biases might come from this? 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What is included in this dataset? What data is missing?  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What data types am I working with? 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How clean is the data? </a:t>
            </a:r>
          </a:p>
        </p:txBody>
      </p:sp>
    </p:spTree>
    <p:extLst>
      <p:ext uri="{BB962C8B-B14F-4D97-AF65-F5344CB8AC3E}">
        <p14:creationId xmlns:p14="http://schemas.microsoft.com/office/powerpoint/2010/main" val="206929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2AF7-948C-E6BE-D6F9-AFA940717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39638" cy="4601183"/>
          </a:xfrm>
        </p:spPr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22BBD-5E7B-481A-E5ED-CC807BA9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Think critically about the data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Ask questions like:</a:t>
            </a:r>
          </a:p>
          <a:p>
            <a:pPr lvl="1"/>
            <a:r>
              <a:rPr lang="en-US" sz="2400" dirty="0"/>
              <a:t>Who collected this data? What biases might come from this? </a:t>
            </a:r>
          </a:p>
          <a:p>
            <a:pPr lvl="1"/>
            <a:r>
              <a:rPr lang="en-US" sz="2400" dirty="0"/>
              <a:t>What is included in this dataset? What data is missing?  </a:t>
            </a:r>
          </a:p>
          <a:p>
            <a:pPr lvl="1"/>
            <a:r>
              <a:rPr lang="en-US" sz="2400" dirty="0"/>
              <a:t>What data types am I working with? </a:t>
            </a:r>
          </a:p>
          <a:p>
            <a:pPr lvl="1"/>
            <a:r>
              <a:rPr lang="en-US" sz="2400" dirty="0"/>
              <a:t>How clean is the data? </a:t>
            </a:r>
          </a:p>
          <a:p>
            <a:pPr marL="502920" lvl="1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600" b="1" dirty="0"/>
              <a:t>Your presentation should include a synopsis of:</a:t>
            </a:r>
          </a:p>
          <a:p>
            <a:pPr lvl="1"/>
            <a:r>
              <a:rPr lang="en-US" sz="2400" b="1" dirty="0"/>
              <a:t>Where your data is from </a:t>
            </a:r>
          </a:p>
          <a:p>
            <a:pPr lvl="1"/>
            <a:r>
              <a:rPr lang="en-US" sz="2400" b="1" dirty="0"/>
              <a:t>Potential biases in the data</a:t>
            </a:r>
          </a:p>
          <a:p>
            <a:pPr lvl="1"/>
            <a:r>
              <a:rPr lang="en-US" sz="2400" b="1" dirty="0"/>
              <a:t>How you cleaned the data  </a:t>
            </a:r>
          </a:p>
        </p:txBody>
      </p:sp>
    </p:spTree>
    <p:extLst>
      <p:ext uri="{BB962C8B-B14F-4D97-AF65-F5344CB8AC3E}">
        <p14:creationId xmlns:p14="http://schemas.microsoft.com/office/powerpoint/2010/main" val="220855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2AF7-948C-E6BE-D6F9-AFA94071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22BBD-5E7B-481A-E5ED-CC807BA9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/>
              <a:t>Explore: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0EC4672-98CA-1C27-5007-27B3BE09A618}"/>
              </a:ext>
            </a:extLst>
          </p:cNvPr>
          <p:cNvGraphicFramePr/>
          <p:nvPr/>
        </p:nvGraphicFramePr>
        <p:xfrm>
          <a:off x="4412974" y="1325298"/>
          <a:ext cx="5976363" cy="4399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7007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22BBD-5E7B-481A-E5ED-CC807BA9F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800" dirty="0"/>
              <a:t>Explore: </a:t>
            </a:r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514350" indent="-514350">
              <a:buFont typeface="+mj-lt"/>
              <a:buAutoNum type="arabicPeriod" startAt="2"/>
            </a:pPr>
            <a:endParaRPr lang="en-US" sz="2800" dirty="0"/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Your presentation should include:</a:t>
            </a:r>
          </a:p>
          <a:p>
            <a:pPr lvl="1"/>
            <a:r>
              <a:rPr lang="en-US" sz="2400" b="1" dirty="0"/>
              <a:t>The questions you asked </a:t>
            </a:r>
          </a:p>
          <a:p>
            <a:pPr lvl="1"/>
            <a:r>
              <a:rPr lang="en-US" sz="2400" b="1" dirty="0"/>
              <a:t>How you approached answering them </a:t>
            </a:r>
          </a:p>
          <a:p>
            <a:pPr lvl="1"/>
            <a:r>
              <a:rPr lang="en-US" sz="2400" b="1" dirty="0"/>
              <a:t>Your conclusions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0EC4672-98CA-1C27-5007-27B3BE09A6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4752568"/>
              </p:ext>
            </p:extLst>
          </p:nvPr>
        </p:nvGraphicFramePr>
        <p:xfrm>
          <a:off x="4412975" y="1325298"/>
          <a:ext cx="3737112" cy="269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5A9A5265-51B0-EC5F-F26F-E2ABD7DDF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39638" cy="4601183"/>
          </a:xfrm>
        </p:spPr>
        <p:txBody>
          <a:bodyPr/>
          <a:lstStyle/>
          <a:p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2711302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2AF7-948C-E6BE-D6F9-AFA94071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Pt. 1</a:t>
            </a:r>
            <a:br>
              <a:rPr lang="en-US" dirty="0"/>
            </a:br>
            <a:r>
              <a:rPr lang="en-US" dirty="0"/>
              <a:t>~ 45 mins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10217-3133-E009-2747-8873E03FC7F6}"/>
              </a:ext>
            </a:extLst>
          </p:cNvPr>
          <p:cNvSpPr txBox="1"/>
          <p:nvPr/>
        </p:nvSpPr>
        <p:spPr>
          <a:xfrm>
            <a:off x="3670853" y="1417983"/>
            <a:ext cx="7659756" cy="3371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Pair with 2 – 3 classmates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Choose a dataset from here: </a:t>
            </a:r>
            <a:r>
              <a:rPr lang="en-US" sz="3200" dirty="0">
                <a:hlinkClick r:id="rId2"/>
              </a:rPr>
              <a:t>datasets</a:t>
            </a:r>
            <a:r>
              <a:rPr lang="en-US" sz="32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Perform an (short - note the time you have!) exploratory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Remember, use R Markdown so you can record text and code! </a:t>
            </a:r>
          </a:p>
        </p:txBody>
      </p:sp>
    </p:spTree>
    <p:extLst>
      <p:ext uri="{BB962C8B-B14F-4D97-AF65-F5344CB8AC3E}">
        <p14:creationId xmlns:p14="http://schemas.microsoft.com/office/powerpoint/2010/main" val="454199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2AF7-948C-E6BE-D6F9-AFA94071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Pt. 2</a:t>
            </a:r>
            <a:br>
              <a:rPr lang="en-US" dirty="0"/>
            </a:br>
            <a:r>
              <a:rPr lang="en-US" dirty="0"/>
              <a:t>~ 25 mins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10217-3133-E009-2747-8873E03FC7F6}"/>
              </a:ext>
            </a:extLst>
          </p:cNvPr>
          <p:cNvSpPr txBox="1"/>
          <p:nvPr/>
        </p:nvSpPr>
        <p:spPr>
          <a:xfrm>
            <a:off x="3670853" y="1417983"/>
            <a:ext cx="7659756" cy="337113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Now, work with your group to create a presentation for your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Presentations should be ~7 mins long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You can experiment with the Presentation option for R Markdown files, or use Google Slides </a:t>
            </a:r>
          </a:p>
        </p:txBody>
      </p:sp>
    </p:spTree>
    <p:extLst>
      <p:ext uri="{BB962C8B-B14F-4D97-AF65-F5344CB8AC3E}">
        <p14:creationId xmlns:p14="http://schemas.microsoft.com/office/powerpoint/2010/main" val="297838398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{44CAA6D2-73C3-084C-8F3A-B537DB3AE7AC}tf10001124</Template>
  <TotalTime>1221</TotalTime>
  <Words>428</Words>
  <Application>Microsoft Macintosh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 2</vt:lpstr>
      <vt:lpstr>Frame</vt:lpstr>
      <vt:lpstr>Presenting an Analysis</vt:lpstr>
      <vt:lpstr>Sharing Analyses</vt:lpstr>
      <vt:lpstr>Recall: Exploratory Data Analysis</vt:lpstr>
      <vt:lpstr>Recall: Exploratory Data Analysis</vt:lpstr>
      <vt:lpstr>Communication</vt:lpstr>
      <vt:lpstr>Recall: Exploratory Data Analysis</vt:lpstr>
      <vt:lpstr>Communication</vt:lpstr>
      <vt:lpstr>Activity Pt. 1 ~ 45 mins </vt:lpstr>
      <vt:lpstr>Activity Pt. 2 ~ 25 mins </vt:lpstr>
      <vt:lpstr>Activity Pt. 3 ~ 25 mins </vt:lpstr>
      <vt:lpstr>Activity Pt. 4 ~ 10 mins </vt:lpstr>
      <vt:lpstr>Activity Pt. 5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Mosca, Ab</dc:creator>
  <cp:lastModifiedBy>Mosca, Ab</cp:lastModifiedBy>
  <cp:revision>59</cp:revision>
  <cp:lastPrinted>2022-07-12T23:43:42Z</cp:lastPrinted>
  <dcterms:created xsi:type="dcterms:W3CDTF">2022-07-07T13:23:27Z</dcterms:created>
  <dcterms:modified xsi:type="dcterms:W3CDTF">2022-07-15T14:21:56Z</dcterms:modified>
</cp:coreProperties>
</file>