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8"/>
  </p:notesMasterIdLst>
  <p:sldIdLst>
    <p:sldId id="256" r:id="rId2"/>
    <p:sldId id="330" r:id="rId3"/>
    <p:sldId id="331" r:id="rId4"/>
    <p:sldId id="332" r:id="rId5"/>
    <p:sldId id="333" r:id="rId6"/>
    <p:sldId id="33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ABD9E9"/>
    <a:srgbClr val="FFFFBF"/>
    <a:srgbClr val="FDAE61"/>
    <a:srgbClr val="D7191C"/>
    <a:srgbClr val="810F7C"/>
    <a:srgbClr val="8856A7"/>
    <a:srgbClr val="8C96C6"/>
    <a:srgbClr val="B3CDE3"/>
    <a:srgbClr val="ED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3666259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Draw conclusions</a:t>
          </a:r>
          <a:endParaRPr lang="en-US" sz="3300" kern="1200" dirty="0"/>
        </a:p>
      </dsp:txBody>
      <dsp:txXfrm>
        <a:off x="3666259" y="1128901"/>
        <a:ext cx="2141919" cy="2141919"/>
      </dsp:txXfrm>
    </dsp:sp>
    <dsp:sp modelId="{6CABBB85-1920-8346-A168-43F570D1B915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7849329"/>
            <a:gd name="adj4" fmla="val 22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68184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Ask questions</a:t>
          </a:r>
        </a:p>
      </dsp:txBody>
      <dsp:txXfrm>
        <a:off x="168184" y="1128901"/>
        <a:ext cx="2141919" cy="2141919"/>
      </dsp:txXfrm>
    </dsp:sp>
    <dsp:sp modelId="{F47EFB1C-D305-B945-8060-EB08837E0003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18649329"/>
            <a:gd name="adj4" fmla="val 130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3666259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Draw conclusions</a:t>
          </a:r>
          <a:endParaRPr lang="en-US" sz="3300" kern="1200" dirty="0"/>
        </a:p>
      </dsp:txBody>
      <dsp:txXfrm>
        <a:off x="3666259" y="1128901"/>
        <a:ext cx="2141919" cy="2141919"/>
      </dsp:txXfrm>
    </dsp:sp>
    <dsp:sp modelId="{6CABBB85-1920-8346-A168-43F570D1B915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7849329"/>
            <a:gd name="adj4" fmla="val 22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68184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Ask questions</a:t>
          </a:r>
        </a:p>
      </dsp:txBody>
      <dsp:txXfrm>
        <a:off x="168184" y="1128901"/>
        <a:ext cx="2141919" cy="2141919"/>
      </dsp:txXfrm>
    </dsp:sp>
    <dsp:sp modelId="{F47EFB1C-D305-B945-8060-EB08837E0003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18649329"/>
            <a:gd name="adj4" fmla="val 130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crouser.github.io/MassMutual-DataVis/" TargetMode="External"/><Relationship Id="rId2" Type="http://schemas.openxmlformats.org/officeDocument/2006/relationships/hyperlink" Target="https://jcrouser.github.io/MassMutual-IntroR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eanumber.github.io/sds19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Steps of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Morning Day 7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F043E-4CF7-DE30-27CC-1E0F77ECB0CE}"/>
              </a:ext>
            </a:extLst>
          </p:cNvPr>
          <p:cNvSpPr txBox="1"/>
          <p:nvPr/>
        </p:nvSpPr>
        <p:spPr>
          <a:xfrm>
            <a:off x="35169" y="6131692"/>
            <a:ext cx="915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Slides based on slides courtesy of Jordan Crouser:  </a:t>
            </a:r>
            <a:r>
              <a:rPr lang="en-US" u="sng" dirty="0">
                <a:hlinkClick r:id="rId2"/>
              </a:rPr>
              <a:t>https://jcrouser.github.io/MassMutual-IntroR/</a:t>
            </a:r>
            <a:r>
              <a:rPr lang="en-US" dirty="0"/>
              <a:t>,  </a:t>
            </a:r>
            <a:r>
              <a:rPr lang="en-US" u="sng" dirty="0">
                <a:hlinkClick r:id="rId3"/>
              </a:rPr>
              <a:t>https://jcrouser.github.io/MassMutual-DataVis/</a:t>
            </a:r>
            <a:r>
              <a:rPr lang="en-US" dirty="0"/>
              <a:t>,  </a:t>
            </a:r>
            <a:r>
              <a:rPr lang="en-US" u="sng" dirty="0">
                <a:hlinkClick r:id="rId4"/>
              </a:rPr>
              <a:t>https://beanumber.github.io/sds192/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/>
              <a:t>Confirmatory Data Analysis</a:t>
            </a:r>
          </a:p>
          <a:p>
            <a:r>
              <a:rPr lang="en-US" sz="2800" dirty="0"/>
              <a:t>Using data to test a specific, statistical hypothesis</a:t>
            </a:r>
          </a:p>
          <a:p>
            <a:r>
              <a:rPr lang="en-US" sz="2800" dirty="0"/>
              <a:t>Requires statistical modeling 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Exploratory Data Analysis</a:t>
            </a:r>
          </a:p>
          <a:p>
            <a:r>
              <a:rPr lang="en-US" sz="2800" dirty="0"/>
              <a:t>Becoming familiar with and understanding data through summarization of variables and visualizations</a:t>
            </a:r>
          </a:p>
          <a:p>
            <a:r>
              <a:rPr lang="en-US" sz="2800" dirty="0"/>
              <a:t>May use statistical modeling, but doesn’t have to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4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/>
              <a:t>Confirmatory Data Analysis</a:t>
            </a:r>
          </a:p>
          <a:p>
            <a:r>
              <a:rPr lang="en-US" sz="2800" dirty="0"/>
              <a:t>Using data to test a specific, statistical hypothesis</a:t>
            </a:r>
          </a:p>
          <a:p>
            <a:r>
              <a:rPr lang="en-US" sz="2800" dirty="0"/>
              <a:t>Requires statistical modeling 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Exploratory Data Analysis</a:t>
            </a:r>
          </a:p>
          <a:p>
            <a:r>
              <a:rPr lang="en-US" sz="2800" dirty="0"/>
              <a:t>Becoming familiar with and understanding data through summarization of variables and visualizations</a:t>
            </a:r>
          </a:p>
          <a:p>
            <a:r>
              <a:rPr lang="en-US" sz="2800" dirty="0"/>
              <a:t>May use statistical modeling, but doesn’t have to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1CD96C-B6ED-81DF-CA87-B23A990A5AA1}"/>
              </a:ext>
            </a:extLst>
          </p:cNvPr>
          <p:cNvSpPr/>
          <p:nvPr/>
        </p:nvSpPr>
        <p:spPr>
          <a:xfrm>
            <a:off x="3710609" y="2915478"/>
            <a:ext cx="7699513" cy="2809542"/>
          </a:xfrm>
          <a:prstGeom prst="frame">
            <a:avLst>
              <a:gd name="adj1" fmla="val 343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Explore: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50689"/>
              </p:ext>
            </p:extLst>
          </p:nvPr>
        </p:nvGraphicFramePr>
        <p:xfrm>
          <a:off x="4412974" y="1828800"/>
          <a:ext cx="597636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8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questions like: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600" dirty="0"/>
              <a:t>Who collected this data? What biases might come from this?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What is included in this dataset? What data is missing? 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What data types am I working with?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How clean is the data? </a:t>
            </a:r>
          </a:p>
        </p:txBody>
      </p:sp>
    </p:spTree>
    <p:extLst>
      <p:ext uri="{BB962C8B-B14F-4D97-AF65-F5344CB8AC3E}">
        <p14:creationId xmlns:p14="http://schemas.microsoft.com/office/powerpoint/2010/main" val="206929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Explore: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922945"/>
              </p:ext>
            </p:extLst>
          </p:nvPr>
        </p:nvGraphicFramePr>
        <p:xfrm>
          <a:off x="4412974" y="1325298"/>
          <a:ext cx="597636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071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1189</TotalTime>
  <Words>210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Steps of an Analysis</vt:lpstr>
      <vt:lpstr>Analysis</vt:lpstr>
      <vt:lpstr>Analysis</vt:lpstr>
      <vt:lpstr>Exploratory Data Analysis</vt:lpstr>
      <vt:lpstr>Exploratory Data Analysis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56</cp:revision>
  <cp:lastPrinted>2022-07-12T23:43:42Z</cp:lastPrinted>
  <dcterms:created xsi:type="dcterms:W3CDTF">2022-07-07T13:23:27Z</dcterms:created>
  <dcterms:modified xsi:type="dcterms:W3CDTF">2022-07-14T13:43:20Z</dcterms:modified>
</cp:coreProperties>
</file>