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9D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7"/>
    <p:restoredTop sz="89120"/>
  </p:normalViewPr>
  <p:slideViewPr>
    <p:cSldViewPr snapToGrid="0" snapToObjects="1">
      <p:cViewPr varScale="1">
        <p:scale>
          <a:sx n="93" d="100"/>
          <a:sy n="93" d="100"/>
        </p:scale>
        <p:origin x="2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.tidyvers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Grammar of Graphics: </a:t>
            </a:r>
            <a:r>
              <a:rPr lang="en-US" dirty="0">
                <a:latin typeface="Courier" pitchFamily="2" charset="0"/>
              </a:rPr>
              <a:t>ggplot2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4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74587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ggplot2 </a:t>
            </a:r>
            <a:r>
              <a:rPr lang="en-US" sz="3200" dirty="0"/>
              <a:t>tips</a:t>
            </a:r>
          </a:p>
          <a:p>
            <a:r>
              <a:rPr lang="en-US" sz="2800" dirty="0" err="1"/>
              <a:t>Cheatsheet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https://www.rstudio.com/resources/cheatsheets/</a:t>
            </a:r>
            <a:endParaRPr lang="en-US" sz="2800" dirty="0"/>
          </a:p>
          <a:p>
            <a:r>
              <a:rPr lang="en-US" sz="2800" dirty="0"/>
              <a:t> Remember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</a:t>
            </a:r>
          </a:p>
          <a:p>
            <a:pPr lvl="1"/>
            <a:r>
              <a:rPr lang="en-US" sz="2400" dirty="0"/>
              <a:t>geometric objects</a:t>
            </a:r>
          </a:p>
          <a:p>
            <a:r>
              <a:rPr lang="en-US" sz="2800" dirty="0"/>
              <a:t>Play around! Try different things in your lab and look at documentation if you get stuck: </a:t>
            </a:r>
            <a:r>
              <a:rPr lang="en-US" sz="2800" dirty="0">
                <a:hlinkClick r:id="rId4"/>
              </a:rPr>
              <a:t>https://ggplot2.tidyverse.org/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64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Library for creating plots in R</a:t>
            </a:r>
          </a:p>
          <a:p>
            <a:r>
              <a:rPr lang="en-US" sz="3200" dirty="0"/>
              <a:t>The “gg” stand for </a:t>
            </a:r>
            <a:r>
              <a:rPr lang="en-US" sz="3200" b="1" dirty="0"/>
              <a:t>g</a:t>
            </a:r>
            <a:r>
              <a:rPr lang="en-US" sz="3200" dirty="0"/>
              <a:t>rammar of </a:t>
            </a:r>
            <a:r>
              <a:rPr lang="en-US" sz="3200" b="1" dirty="0"/>
              <a:t>g</a:t>
            </a:r>
            <a:r>
              <a:rPr lang="en-US" sz="3200" dirty="0"/>
              <a:t>raphics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Big idea behind a grammar of graphics:</a:t>
            </a:r>
          </a:p>
          <a:p>
            <a:r>
              <a:rPr lang="en-US" sz="3200" dirty="0"/>
              <a:t>Independently specify plot building blocks and combine them to create graphical displays</a:t>
            </a:r>
          </a:p>
        </p:txBody>
      </p:sp>
    </p:spTree>
    <p:extLst>
      <p:ext uri="{BB962C8B-B14F-4D97-AF65-F5344CB8AC3E}">
        <p14:creationId xmlns:p14="http://schemas.microsoft.com/office/powerpoint/2010/main" val="153839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2B7BE-EF7D-0593-21B8-0C89861A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(obvi.)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417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(obvi.)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6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(obvi.)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1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</a:t>
            </a:r>
          </a:p>
          <a:p>
            <a:r>
              <a:rPr lang="en-US" sz="2600" dirty="0"/>
              <a:t>First argument to </a:t>
            </a:r>
            <a:r>
              <a:rPr lang="en-US" sz="2600" dirty="0" err="1">
                <a:latin typeface="Courier" pitchFamily="2" charset="0"/>
              </a:rPr>
              <a:t>ggplot</a:t>
            </a:r>
            <a:r>
              <a:rPr lang="en-US" sz="2600" dirty="0"/>
              <a:t> is the data you want to plot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0BD59EC-680B-D1C4-1BEF-497793A7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92" y="2032425"/>
            <a:ext cx="4956381" cy="164322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BBD5CEB-CFB1-B575-5C73-A59B491E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31" y="3075534"/>
            <a:ext cx="5708073" cy="3536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64840E-5474-A963-96FC-9C721FBE9510}"/>
              </a:ext>
            </a:extLst>
          </p:cNvPr>
          <p:cNvSpPr/>
          <p:nvPr/>
        </p:nvSpPr>
        <p:spPr>
          <a:xfrm>
            <a:off x="3975103" y="2252870"/>
            <a:ext cx="2618590" cy="51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(iris)</a:t>
            </a:r>
          </a:p>
        </p:txBody>
      </p:sp>
    </p:spTree>
    <p:extLst>
      <p:ext uri="{BB962C8B-B14F-4D97-AF65-F5344CB8AC3E}">
        <p14:creationId xmlns:p14="http://schemas.microsoft.com/office/powerpoint/2010/main" val="330249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Aesthetic Mapping (</a:t>
            </a:r>
            <a:r>
              <a:rPr lang="en-US" sz="3200" b="1" dirty="0" err="1">
                <a:latin typeface="Courier" pitchFamily="2" charset="0"/>
              </a:rPr>
              <a:t>aes</a:t>
            </a:r>
            <a:r>
              <a:rPr lang="en-US" sz="3200" b="1" dirty="0">
                <a:latin typeface="Courier" pitchFamily="2" charset="0"/>
              </a:rPr>
              <a:t>()</a:t>
            </a:r>
            <a:r>
              <a:rPr lang="en-US" sz="3200" b="1" dirty="0"/>
              <a:t>)</a:t>
            </a:r>
          </a:p>
          <a:p>
            <a:r>
              <a:rPr lang="en-US" sz="2800" dirty="0"/>
              <a:t>Aesthetic refers to something you can see</a:t>
            </a:r>
          </a:p>
          <a:p>
            <a:r>
              <a:rPr lang="en-US" sz="2800" dirty="0"/>
              <a:t>Ex. Position on the x and y axes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381EA19-6754-0538-B5A3-6B95E6E8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79" y="3326642"/>
            <a:ext cx="5664777" cy="3475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10BF84-7808-1FAE-D678-7613319AE50D}"/>
              </a:ext>
            </a:extLst>
          </p:cNvPr>
          <p:cNvSpPr/>
          <p:nvPr/>
        </p:nvSpPr>
        <p:spPr>
          <a:xfrm>
            <a:off x="3491342" y="2585378"/>
            <a:ext cx="8603673" cy="573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409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In </a:t>
            </a:r>
            <a:r>
              <a:rPr lang="en-US" sz="2800" dirty="0">
                <a:latin typeface="Courier" pitchFamily="2" charset="0"/>
              </a:rPr>
              <a:t>ggplot2</a:t>
            </a:r>
            <a:r>
              <a:rPr lang="en-US" sz="2800" dirty="0"/>
              <a:t> the actual marks we put on a plot</a:t>
            </a:r>
          </a:p>
          <a:p>
            <a:r>
              <a:rPr lang="en-US" sz="2800" dirty="0"/>
              <a:t>Ex. points (</a:t>
            </a:r>
            <a:r>
              <a:rPr lang="en-US" sz="2800" dirty="0" err="1">
                <a:latin typeface="Courier" pitchFamily="2" charset="0"/>
              </a:rPr>
              <a:t>geom_point</a:t>
            </a:r>
            <a:r>
              <a:rPr lang="en-US" sz="2800" dirty="0"/>
              <a:t>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FEBCB1-7233-9666-B01D-5A3C090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3" y="3518991"/>
            <a:ext cx="5327650" cy="3262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491342" y="2585378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445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 Color points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60A96-F4A3-255F-3DC9-F1C23F88E8EE}"/>
              </a:ext>
            </a:extLst>
          </p:cNvPr>
          <p:cNvSpPr/>
          <p:nvPr/>
        </p:nvSpPr>
        <p:spPr>
          <a:xfrm>
            <a:off x="3491342" y="2446831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 = Species))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835D8-6EE3-CE00-68B6-97F5B8FB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09" y="3303139"/>
            <a:ext cx="5732894" cy="3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01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907</TotalTime>
  <Words>449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</vt:lpstr>
      <vt:lpstr>Wingdings 2</vt:lpstr>
      <vt:lpstr>Frame</vt:lpstr>
      <vt:lpstr>Grammar of Graphics: ggplot2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48</cp:revision>
  <dcterms:created xsi:type="dcterms:W3CDTF">2022-07-07T13:23:27Z</dcterms:created>
  <dcterms:modified xsi:type="dcterms:W3CDTF">2022-07-12T20:19:59Z</dcterms:modified>
</cp:coreProperties>
</file>