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10689336" cy="7562088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689336" cy="945261"/>
          </a:xfrm>
        </p:spPr>
        <p:txBody>
          <a:bodyPr/>
          <a:lstStyle/>
          <a:p>
            <a:r>
              <a:t>Hello!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59661"/>
            <a:ext cx="10689336" cy="5702427"/>
          </a:xfrm>
        </p:spPr>
        <p:txBody>
          <a:bodyPr/>
          <a:lstStyle/>
          <a:p>
            <a:r>
              <a:t>This slide is a simple greeting in English.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689336" cy="945261"/>
          </a:xfrm>
        </p:spPr>
        <p:txBody>
          <a:bodyPr/>
          <a:lstStyle/>
          <a:p>
            <a:r>
              <a:t>About the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59661"/>
            <a:ext cx="10689336" cy="5702427"/>
          </a:xfrm>
        </p:spPr>
        <p:txBody>
          <a:bodyPr/>
          <a:lstStyle/>
          <a:p>
            <a:r>
              <a:t>The topic provided was 'Say hello'.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689336" cy="945261"/>
          </a:xfrm>
        </p:spPr>
        <p:txBody>
          <a:bodyPr/>
          <a:lstStyle/>
          <a:p>
            <a:r>
              <a:t>Additional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59661"/>
            <a:ext cx="10689336" cy="5702427"/>
          </a:xfrm>
        </p:spPr>
        <p:txBody>
          <a:bodyPr/>
          <a:lstStyle/>
          <a:p>
            <a:r>
              <a:t>No additional information was provided.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689336" cy="945261"/>
          </a:xfrm>
        </p:spPr>
        <p:txBody>
          <a:bodyPr/>
          <a:lstStyle/>
          <a:p>
            <a:r>
              <a:t>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59661"/>
            <a:ext cx="10689336" cy="5702427"/>
          </a:xfrm>
        </p:spPr>
        <p:txBody>
          <a:bodyPr/>
          <a:lstStyle/>
          <a:p>
            <a:r>
              <a:t>The language specified was English.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