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4"/>
  </p:sldMasterIdLst>
  <p:notesMasterIdLst>
    <p:notesMasterId r:id="rId10"/>
  </p:notesMasterIdLst>
  <p:sldIdLst>
    <p:sldId id="995" r:id="rId5"/>
    <p:sldId id="1055" r:id="rId6"/>
    <p:sldId id="993" r:id="rId7"/>
    <p:sldId id="1236" r:id="rId8"/>
    <p:sldId id="1001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4558"/>
  </p:normalViewPr>
  <p:slideViewPr>
    <p:cSldViewPr snapToGrid="0" snapToObjects="1">
      <p:cViewPr varScale="1">
        <p:scale>
          <a:sx n="101" d="100"/>
          <a:sy n="101" d="100"/>
        </p:scale>
        <p:origin x="416" y="1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1D06-E7EE-D363-6E26-5BFA9067E306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3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2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798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52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AWS VPC Master Class @Kalyan Reddy Daida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3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48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2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7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3650" r:id="rId13"/>
    <p:sldLayoutId id="2147483658" r:id="rId14"/>
    <p:sldLayoutId id="2147483660" r:id="rId15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CFC1CB-A5FF-1A13-819C-D524EA2F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239842"/>
            <a:ext cx="2919559" cy="6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71" y="752404"/>
            <a:ext cx="7963929" cy="672577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64BBF-C151-E045-2DC4-70DCAC8FD998}"/>
              </a:ext>
            </a:extLst>
          </p:cNvPr>
          <p:cNvGrpSpPr/>
          <p:nvPr/>
        </p:nvGrpSpPr>
        <p:grpSpPr>
          <a:xfrm>
            <a:off x="1303479" y="1799180"/>
            <a:ext cx="11517468" cy="5767389"/>
            <a:chOff x="1292772" y="1113380"/>
            <a:chExt cx="11517468" cy="57673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9EBDD3-C074-4FD1-90DE-DBEA7232FDD0}"/>
                </a:ext>
              </a:extLst>
            </p:cNvPr>
            <p:cNvSpPr/>
            <p:nvPr/>
          </p:nvSpPr>
          <p:spPr>
            <a:xfrm>
              <a:off x="1292772" y="1127819"/>
              <a:ext cx="4761187" cy="5747543"/>
            </a:xfrm>
            <a:prstGeom prst="rect">
              <a:avLst/>
            </a:pr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4B9D87-4A32-4603-9B2B-8992F516F95E}"/>
                </a:ext>
              </a:extLst>
            </p:cNvPr>
            <p:cNvSpPr/>
            <p:nvPr/>
          </p:nvSpPr>
          <p:spPr>
            <a:xfrm>
              <a:off x="1608880" y="1844776"/>
              <a:ext cx="1469985" cy="10417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 Controller Manager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D2489E-5A2A-4FBF-9F64-78611E804517}"/>
                </a:ext>
              </a:extLst>
            </p:cNvPr>
            <p:cNvSpPr/>
            <p:nvPr/>
          </p:nvSpPr>
          <p:spPr>
            <a:xfrm>
              <a:off x="4309174" y="1848648"/>
              <a:ext cx="1469985" cy="10417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Cloud Controller Manager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13BCF-03A4-4A84-9818-3EBEDCF464AC}"/>
                </a:ext>
              </a:extLst>
            </p:cNvPr>
            <p:cNvSpPr/>
            <p:nvPr/>
          </p:nvSpPr>
          <p:spPr>
            <a:xfrm>
              <a:off x="1608880" y="3499098"/>
              <a:ext cx="4170279" cy="58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kube-apiserver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226CD4-907D-4280-AA42-EB153B5FFC39}"/>
                </a:ext>
              </a:extLst>
            </p:cNvPr>
            <p:cNvSpPr/>
            <p:nvPr/>
          </p:nvSpPr>
          <p:spPr>
            <a:xfrm>
              <a:off x="4323857" y="4787498"/>
              <a:ext cx="1469985" cy="10417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kube-scheduler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9629FC-2B11-45FC-A29A-4200DD758267}"/>
                </a:ext>
              </a:extLst>
            </p:cNvPr>
            <p:cNvSpPr/>
            <p:nvPr/>
          </p:nvSpPr>
          <p:spPr>
            <a:xfrm>
              <a:off x="1623562" y="4787498"/>
              <a:ext cx="1469985" cy="10417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etcd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4D42D6-E191-4E9A-8951-F30AFFC6FC23}"/>
                </a:ext>
              </a:extLst>
            </p:cNvPr>
            <p:cNvSpPr/>
            <p:nvPr/>
          </p:nvSpPr>
          <p:spPr>
            <a:xfrm>
              <a:off x="1509745" y="6211253"/>
              <a:ext cx="4420595" cy="3935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Container Runtime (Docker)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EE5A2-B43E-4F4B-8DB4-AEE0FC54A5F6}"/>
                </a:ext>
              </a:extLst>
            </p:cNvPr>
            <p:cNvSpPr txBox="1"/>
            <p:nvPr/>
          </p:nvSpPr>
          <p:spPr>
            <a:xfrm>
              <a:off x="3078865" y="1127819"/>
              <a:ext cx="14612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solidFill>
                    <a:srgbClr val="0070C0"/>
                  </a:solidFill>
                </a:rPr>
                <a:t>Master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AB2922-7805-4003-BD84-B8C75FB74314}"/>
                </a:ext>
              </a:extLst>
            </p:cNvPr>
            <p:cNvSpPr/>
            <p:nvPr/>
          </p:nvSpPr>
          <p:spPr>
            <a:xfrm>
              <a:off x="8049053" y="1127819"/>
              <a:ext cx="4761187" cy="2495057"/>
            </a:xfrm>
            <a:prstGeom prst="rect">
              <a:avLst/>
            </a:pr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44D098-07ED-44AE-B0C2-0A863A4390F2}"/>
                </a:ext>
              </a:extLst>
            </p:cNvPr>
            <p:cNvSpPr/>
            <p:nvPr/>
          </p:nvSpPr>
          <p:spPr>
            <a:xfrm>
              <a:off x="10954970" y="1968179"/>
              <a:ext cx="1469985" cy="5847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Kube-Proxy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852BC5-37B6-431D-9A9E-27E185ECF20E}"/>
                </a:ext>
              </a:extLst>
            </p:cNvPr>
            <p:cNvSpPr txBox="1"/>
            <p:nvPr/>
          </p:nvSpPr>
          <p:spPr>
            <a:xfrm>
              <a:off x="9271021" y="1113380"/>
              <a:ext cx="2404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solidFill>
                    <a:srgbClr val="0070C0"/>
                  </a:solidFill>
                </a:rPr>
                <a:t>Worker Node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62D69E-22E7-423F-B81E-31C29DDEE0C5}"/>
                </a:ext>
              </a:extLst>
            </p:cNvPr>
            <p:cNvSpPr/>
            <p:nvPr/>
          </p:nvSpPr>
          <p:spPr>
            <a:xfrm>
              <a:off x="4172974" y="1736188"/>
              <a:ext cx="1713620" cy="1273215"/>
            </a:xfrm>
            <a:prstGeom prst="rect">
              <a:avLst/>
            </a:prstGeom>
            <a:noFill/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1F58E3-8C1B-4825-9CB8-E5172ABC2DD2}"/>
                </a:ext>
              </a:extLst>
            </p:cNvPr>
            <p:cNvSpPr/>
            <p:nvPr/>
          </p:nvSpPr>
          <p:spPr>
            <a:xfrm>
              <a:off x="10819037" y="1850856"/>
              <a:ext cx="1713620" cy="822259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37A49-E5C7-4D80-AA42-016F6EB3A01F}"/>
                </a:ext>
              </a:extLst>
            </p:cNvPr>
            <p:cNvSpPr/>
            <p:nvPr/>
          </p:nvSpPr>
          <p:spPr>
            <a:xfrm>
              <a:off x="8494782" y="1969017"/>
              <a:ext cx="1469985" cy="58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Kubelet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223014-BA46-460A-AAFC-90DAD8767A04}"/>
                </a:ext>
              </a:extLst>
            </p:cNvPr>
            <p:cNvSpPr/>
            <p:nvPr/>
          </p:nvSpPr>
          <p:spPr>
            <a:xfrm>
              <a:off x="8370424" y="1851694"/>
              <a:ext cx="1713620" cy="822259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B7ABAC-3B9D-4C8B-8D8F-BAD420920277}"/>
                </a:ext>
              </a:extLst>
            </p:cNvPr>
            <p:cNvSpPr/>
            <p:nvPr/>
          </p:nvSpPr>
          <p:spPr>
            <a:xfrm>
              <a:off x="1495063" y="1726557"/>
              <a:ext cx="1713620" cy="127321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90C2FE-1053-4A1B-A56F-DF605F5B1E33}"/>
                </a:ext>
              </a:extLst>
            </p:cNvPr>
            <p:cNvSpPr/>
            <p:nvPr/>
          </p:nvSpPr>
          <p:spPr>
            <a:xfrm>
              <a:off x="1506919" y="3347936"/>
              <a:ext cx="4368099" cy="894949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D6185F-F358-4C5D-B77D-3D8A625E0F76}"/>
                </a:ext>
              </a:extLst>
            </p:cNvPr>
            <p:cNvSpPr/>
            <p:nvPr/>
          </p:nvSpPr>
          <p:spPr>
            <a:xfrm>
              <a:off x="1509745" y="4667454"/>
              <a:ext cx="1713620" cy="1273215"/>
            </a:xfrm>
            <a:prstGeom prst="rect">
              <a:avLst/>
            </a:prstGeom>
            <a:noFill/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733293-C1C6-4E0B-AB61-6DE8894C4EC8}"/>
                </a:ext>
              </a:extLst>
            </p:cNvPr>
            <p:cNvSpPr/>
            <p:nvPr/>
          </p:nvSpPr>
          <p:spPr>
            <a:xfrm>
              <a:off x="4202038" y="4667454"/>
              <a:ext cx="1713620" cy="1273215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E278D8-E4CB-4844-AC10-11E79EEF56E0}"/>
                </a:ext>
              </a:extLst>
            </p:cNvPr>
            <p:cNvSpPr/>
            <p:nvPr/>
          </p:nvSpPr>
          <p:spPr>
            <a:xfrm>
              <a:off x="8370424" y="2999772"/>
              <a:ext cx="4269519" cy="3935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Container Runtime (Docker)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8BDC50-97D8-41E5-8382-8BBE14E509D2}"/>
                </a:ext>
              </a:extLst>
            </p:cNvPr>
            <p:cNvSpPr/>
            <p:nvPr/>
          </p:nvSpPr>
          <p:spPr>
            <a:xfrm>
              <a:off x="8049053" y="4385712"/>
              <a:ext cx="4761187" cy="2495057"/>
            </a:xfrm>
            <a:prstGeom prst="rect">
              <a:avLst/>
            </a:pr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6F7CDD-19FA-4999-971F-E2A7E577CBED}"/>
                </a:ext>
              </a:extLst>
            </p:cNvPr>
            <p:cNvSpPr/>
            <p:nvPr/>
          </p:nvSpPr>
          <p:spPr>
            <a:xfrm>
              <a:off x="10954970" y="5226072"/>
              <a:ext cx="1469985" cy="5847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Kube-Proxy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D3FD6-102A-48D8-96B7-4CF144259039}"/>
                </a:ext>
              </a:extLst>
            </p:cNvPr>
            <p:cNvSpPr txBox="1"/>
            <p:nvPr/>
          </p:nvSpPr>
          <p:spPr>
            <a:xfrm>
              <a:off x="9271021" y="4371273"/>
              <a:ext cx="2404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solidFill>
                    <a:srgbClr val="0070C0"/>
                  </a:solidFill>
                </a:rPr>
                <a:t>Worker Node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A50557-5B53-4AC6-B37C-4C01EAAFBE4E}"/>
                </a:ext>
              </a:extLst>
            </p:cNvPr>
            <p:cNvSpPr/>
            <p:nvPr/>
          </p:nvSpPr>
          <p:spPr>
            <a:xfrm>
              <a:off x="10819037" y="5108749"/>
              <a:ext cx="1713620" cy="822259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924C24-B220-460C-8A9F-AAAD1B821F2C}"/>
                </a:ext>
              </a:extLst>
            </p:cNvPr>
            <p:cNvSpPr/>
            <p:nvPr/>
          </p:nvSpPr>
          <p:spPr>
            <a:xfrm>
              <a:off x="8494782" y="5226910"/>
              <a:ext cx="1469985" cy="58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Kubelet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62447A-7071-44FD-8136-15B40F6F3145}"/>
                </a:ext>
              </a:extLst>
            </p:cNvPr>
            <p:cNvSpPr/>
            <p:nvPr/>
          </p:nvSpPr>
          <p:spPr>
            <a:xfrm>
              <a:off x="8370424" y="5109587"/>
              <a:ext cx="1713620" cy="822259"/>
            </a:xfrm>
            <a:prstGeom prst="rect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B1FD2DD-9477-4261-8AFA-DF6D9F377044}"/>
                </a:ext>
              </a:extLst>
            </p:cNvPr>
            <p:cNvSpPr/>
            <p:nvPr/>
          </p:nvSpPr>
          <p:spPr>
            <a:xfrm>
              <a:off x="8370424" y="6257665"/>
              <a:ext cx="4269519" cy="3935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/>
                <a:t>Container Runtime (Docker)</a:t>
              </a:r>
            </a:p>
          </p:txBody>
        </p:sp>
      </p:grp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B7798E-B910-41DF-26D4-47227B2F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5" y="225899"/>
            <a:ext cx="2919559" cy="6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kube-apiserver</a:t>
            </a: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kubectl), Users and even Master components (scheduler, controller manager, etcd) and Worker node components like (Kubelet) </a:t>
            </a:r>
            <a:r>
              <a:rPr lang="en-IN" dirty="0">
                <a:solidFill>
                  <a:srgbClr val="0070C0"/>
                </a:solidFill>
              </a:rPr>
              <a:t>communicate </a:t>
            </a:r>
            <a:r>
              <a:rPr lang="en-IN" dirty="0"/>
              <a:t>with the API Server.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etcd</a:t>
            </a: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424635"/>
            <a:ext cx="8509001" cy="723822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3A99E1-B855-22CE-4709-D9FD9AC5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239842"/>
            <a:ext cx="2919559" cy="6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424635"/>
            <a:ext cx="8509001" cy="723822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3A99E1-B855-22CE-4709-D9FD9AC5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239842"/>
            <a:ext cx="2919559" cy="6445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738A31-2637-F7D4-973F-912646A4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4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rkt, container-d etc.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Kubelet</a:t>
            </a:r>
          </a:p>
          <a:p>
            <a:pPr lvl="1"/>
            <a:r>
              <a:rPr lang="en-IN" dirty="0"/>
              <a:t>Kubelet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3687"/>
            <a:ext cx="10579100" cy="839313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29389"/>
            <a:ext cx="5461126" cy="416181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650488" y="3031128"/>
            <a:ext cx="1686087" cy="9754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755400" y="1874811"/>
            <a:ext cx="2758358" cy="97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494572" y="2835431"/>
            <a:ext cx="1965538" cy="1371547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828629" y="3032526"/>
            <a:ext cx="1686087" cy="9754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85990" y="2836828"/>
            <a:ext cx="1965538" cy="1371547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85990" y="4751848"/>
            <a:ext cx="4897178" cy="6564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472897-542A-A2EA-0B20-2E5F2357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239842"/>
            <a:ext cx="2919559" cy="6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178655</TotalTime>
  <Words>405</Words>
  <Application>Microsoft Macintosh PowerPoint</Application>
  <PresentationFormat>Custom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PowerPoint Presentation</vt:lpstr>
      <vt:lpstr>Kubernetes - Architecture</vt:lpstr>
      <vt:lpstr>Kubernetes Architecture - Master</vt:lpstr>
      <vt:lpstr>Kubernetes Architecture - Master</vt:lpstr>
      <vt:lpstr>Kubernetes Architecture – Worker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Kennedy Makhanu</cp:lastModifiedBy>
  <cp:revision>851</cp:revision>
  <dcterms:created xsi:type="dcterms:W3CDTF">2019-11-12T03:20:49Z</dcterms:created>
  <dcterms:modified xsi:type="dcterms:W3CDTF">2024-03-28T17:31:49Z</dcterms:modified>
</cp:coreProperties>
</file>