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73" r:id="rId11"/>
    <p:sldId id="265" r:id="rId12"/>
    <p:sldId id="266" r:id="rId13"/>
    <p:sldId id="274" r:id="rId14"/>
    <p:sldId id="271" r:id="rId15"/>
    <p:sldId id="272" r:id="rId16"/>
    <p:sldId id="27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osfu/whiteboard2" TargetMode="External"/><Relationship Id="rId2" Type="http://schemas.openxmlformats.org/officeDocument/2006/relationships/hyperlink" Target="https://github.com/amosfu/FollowMe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Follow Me 2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Shuai Fu</a:t>
            </a:r>
          </a:p>
          <a:p>
            <a:r>
              <a:rPr lang="en-US" dirty="0" smtClean="0"/>
              <a:t>25 Mar.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6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Security Properties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12776"/>
            <a:ext cx="8373616" cy="43251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Tor Network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“</a:t>
            </a:r>
            <a:r>
              <a:rPr lang="en-US" dirty="0"/>
              <a:t>The Onion Router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636896"/>
            <a:ext cx="6624228" cy="402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5696" y="1484784"/>
            <a:ext cx="5338936" cy="34838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Design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Security Properties</a:t>
            </a:r>
          </a:p>
          <a:p>
            <a:pPr>
              <a:lnSpc>
                <a:spcPct val="150000"/>
              </a:lnSpc>
            </a:pPr>
            <a:r>
              <a:rPr lang="en-US" dirty="0"/>
              <a:t>Implementation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Source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Code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09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Implementation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12776"/>
            <a:ext cx="8373616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Google Map API V2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Zero configuration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One-click operation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Target trace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Online/offline </a:t>
            </a:r>
            <a:r>
              <a:rPr lang="en-US" dirty="0" smtClean="0"/>
              <a:t>notify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Auto-installation of Tor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692696"/>
            <a:ext cx="3346470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7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Implementation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12776"/>
            <a:ext cx="8373616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Auto-installation of Tor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Orbot</a:t>
            </a:r>
            <a:r>
              <a:rPr lang="en-US" dirty="0" smtClean="0"/>
              <a:t> + </a:t>
            </a:r>
            <a:r>
              <a:rPr lang="en-US" dirty="0" err="1" smtClean="0"/>
              <a:t>Netcipher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2050" name="Picture 2" descr="C:\Users\Amos\Desktop\Screenshot_149056997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32712"/>
            <a:ext cx="3166450" cy="562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732712"/>
            <a:ext cx="3103443" cy="55172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526" y="696708"/>
            <a:ext cx="31439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2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5696" y="1484784"/>
            <a:ext cx="5338936" cy="34838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Design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Security Properties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Implementation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Source </a:t>
            </a:r>
            <a:r>
              <a:rPr lang="en-US" dirty="0"/>
              <a:t>Code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12776"/>
            <a:ext cx="8373616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FollowMe2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github.com/amosfu/FollowMe2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Whiteboard2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github.com/amosfu/whiteboard2</a:t>
            </a:r>
            <a:endParaRPr lang="en-US" dirty="0" smtClean="0"/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536" y="2532888"/>
            <a:ext cx="8229600" cy="432511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7200" dirty="0" smtClean="0"/>
              <a:t>Thank you 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22022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5696" y="1484784"/>
            <a:ext cx="5338936" cy="34838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Design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Security Properties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Implementation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Source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77923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Design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74850"/>
            <a:ext cx="7681626" cy="5883150"/>
          </a:xfrm>
          <a:prstGeom prst="rect">
            <a:avLst/>
          </a:prstGeom>
        </p:spPr>
      </p:pic>
      <p:pic>
        <p:nvPicPr>
          <p:cNvPr id="1026" name="Picture 2" descr="https://upload.wikimedia.org/wikipedia/commons/thumb/1/15/Tor-logo-2011-flat.svg/1280px-Tor-logo-2011-fla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04864"/>
            <a:ext cx="464423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3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Design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12776"/>
            <a:ext cx="8373616" cy="43251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Pull/Push-based lightweight Client-Server Design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 long-connection between C/S (HTTPS)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One-push-serve-many location push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Standard Web App (No socket permission needed)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18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5696" y="1484784"/>
            <a:ext cx="5338936" cy="34838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Design</a:t>
            </a:r>
          </a:p>
          <a:p>
            <a:pPr>
              <a:lnSpc>
                <a:spcPct val="150000"/>
              </a:lnSpc>
            </a:pPr>
            <a:r>
              <a:rPr lang="en-US" dirty="0"/>
              <a:t>Security Properties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Implementation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Source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Code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85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Security Properties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12776"/>
            <a:ext cx="8373616" cy="432511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Always HTTPS C/S communication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Diffie-Hellman </a:t>
            </a:r>
            <a:r>
              <a:rPr lang="en-US" dirty="0"/>
              <a:t>Encrypted Key </a:t>
            </a:r>
            <a:r>
              <a:rPr lang="en-US" dirty="0" smtClean="0"/>
              <a:t>Exchange (DH-EKE)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Always Encrypted Location Information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Minimum </a:t>
            </a:r>
            <a:r>
              <a:rPr lang="en-US" dirty="0"/>
              <a:t>P</a:t>
            </a:r>
            <a:r>
              <a:rPr lang="en-US" dirty="0" smtClean="0"/>
              <a:t>ersonal Information Required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OpenShift Proxy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Tor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257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Security Properties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12776"/>
            <a:ext cx="8373616" cy="43251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Diffie-Hellman </a:t>
            </a:r>
            <a:r>
              <a:rPr lang="en-US" dirty="0"/>
              <a:t>Encrypted Key </a:t>
            </a:r>
            <a:r>
              <a:rPr lang="en-US" dirty="0" smtClean="0"/>
              <a:t>Exchange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3" y="1993425"/>
            <a:ext cx="70294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/>
          <p:nvPr/>
        </p:nvSpPr>
        <p:spPr>
          <a:xfrm>
            <a:off x="4283968" y="3789040"/>
            <a:ext cx="1296144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Security Properties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12776"/>
            <a:ext cx="8373616" cy="43251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Encrypted Location </a:t>
            </a:r>
            <a:r>
              <a:rPr lang="en-US" dirty="0" smtClean="0"/>
              <a:t>Information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Location information stored in Server side is cipher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Minimum </a:t>
            </a:r>
            <a:r>
              <a:rPr lang="en-US" dirty="0"/>
              <a:t>Personal Information Required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Only ID and password needed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Salted Password Hashing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53136"/>
            <a:ext cx="87725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02944"/>
            <a:ext cx="25336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85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Security Properties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12776"/>
            <a:ext cx="8373616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OpenShift Proxy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38440"/>
            <a:ext cx="7315200" cy="548640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 rot="9445785">
            <a:off x="6901230" y="4644427"/>
            <a:ext cx="1152128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173</TotalTime>
  <Words>166</Words>
  <Application>Microsoft Office PowerPoint</Application>
  <PresentationFormat>全屏显示(4:3)</PresentationFormat>
  <Paragraphs>65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都市</vt:lpstr>
      <vt:lpstr>Follow Me 2</vt:lpstr>
      <vt:lpstr>Agenda</vt:lpstr>
      <vt:lpstr>Design</vt:lpstr>
      <vt:lpstr>Design</vt:lpstr>
      <vt:lpstr>Agenda</vt:lpstr>
      <vt:lpstr>Security Properties</vt:lpstr>
      <vt:lpstr>Security Properties</vt:lpstr>
      <vt:lpstr>Security Properties</vt:lpstr>
      <vt:lpstr>Security Properties</vt:lpstr>
      <vt:lpstr>Security Properties</vt:lpstr>
      <vt:lpstr>Agenda</vt:lpstr>
      <vt:lpstr>Implementation</vt:lpstr>
      <vt:lpstr>Implementation</vt:lpstr>
      <vt:lpstr>Agenda</vt:lpstr>
      <vt:lpstr>Source Code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Follow Me 2</dc:title>
  <dc:creator>Amos</dc:creator>
  <cp:lastModifiedBy>Amos</cp:lastModifiedBy>
  <cp:revision>44</cp:revision>
  <dcterms:created xsi:type="dcterms:W3CDTF">2017-03-25T21:59:32Z</dcterms:created>
  <dcterms:modified xsi:type="dcterms:W3CDTF">2017-03-27T00:06:38Z</dcterms:modified>
</cp:coreProperties>
</file>