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Follow Me 2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Shuai Fu</a:t>
            </a:r>
          </a:p>
          <a:p>
            <a:r>
              <a:rPr lang="en-US" dirty="0" smtClean="0"/>
              <a:t>25 Mar.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Security Properties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3200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Implementation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Google Map API V2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Zero configuration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One-click operation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 trace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Online/offline notify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Security Properties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6113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Tor Network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Tor Network for anonymous HTTP/HTTPS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Orchid Tor client for SDK version &lt;= 22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126" name="Picture 6" descr="https://upload.wikimedia.org/wikipedia/commons/8/8f/Tor_project_logo_h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2838023" cy="18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36" y="3356992"/>
            <a:ext cx="38576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6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Tor is too old?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Cipher suites required by Tor are unsupported by Android SDK Version &gt; 22 (Android 6 or higher)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126" name="Picture 6" descr="https://upload.wikimedia.org/wikipedia/commons/8/8f/Tor_project_logo_h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2838023" cy="18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26" y="3425568"/>
            <a:ext cx="6210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3" y="1916832"/>
            <a:ext cx="8315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0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2532888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7200" dirty="0" smtClean="0"/>
              <a:t>Thank you 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202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Design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Security Properties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Problem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10"/>
            <a:ext cx="7467884" cy="59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Pull/Push-based lightweight Client-Server Design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long-connection between C/S (HTTPS)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One-push-serve-many location push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Standard Web App (No socket permission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338936" cy="3483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 Properties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491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Always HTTPS C/S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Diffie-Hellman </a:t>
            </a:r>
            <a:r>
              <a:rPr lang="en-US" dirty="0"/>
              <a:t>Encrypted Key </a:t>
            </a:r>
            <a:r>
              <a:rPr lang="en-US" dirty="0" smtClean="0"/>
              <a:t>Exchange (DH-EKE)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Always Encrypted Location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Minimum </a:t>
            </a:r>
            <a:r>
              <a:rPr lang="en-US" dirty="0"/>
              <a:t>P</a:t>
            </a:r>
            <a:r>
              <a:rPr lang="en-US" dirty="0" smtClean="0"/>
              <a:t>ersonal Information Required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OpenShift Proxy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Tor 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5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Diffie-Hellman </a:t>
            </a:r>
            <a:r>
              <a:rPr lang="en-US" dirty="0"/>
              <a:t>Encrypted Key </a:t>
            </a:r>
            <a:r>
              <a:rPr lang="en-US" dirty="0" smtClean="0"/>
              <a:t>Exchange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3" y="1993425"/>
            <a:ext cx="7029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4283968" y="3789040"/>
            <a:ext cx="1296144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Encrypted Location </a:t>
            </a:r>
            <a:r>
              <a:rPr lang="en-US" dirty="0" smtClean="0"/>
              <a:t>Information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Location information stored in Server side is cipher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Minimum </a:t>
            </a:r>
            <a:r>
              <a:rPr lang="en-US" dirty="0"/>
              <a:t>Personal Information Required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ID and password needed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Salted Password Hashing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08920"/>
            <a:ext cx="26860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5229200"/>
            <a:ext cx="8772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8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Properties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37361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OpenShift Proxy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38440"/>
            <a:ext cx="7315200" cy="54864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9445785">
            <a:off x="6901230" y="4644427"/>
            <a:ext cx="1152128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</TotalTime>
  <Words>175</Words>
  <Application>Microsoft Office PowerPoint</Application>
  <PresentationFormat>全屏显示(4:3)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都市</vt:lpstr>
      <vt:lpstr>Follow Me 2</vt:lpstr>
      <vt:lpstr>Agenda</vt:lpstr>
      <vt:lpstr>Design</vt:lpstr>
      <vt:lpstr>Design</vt:lpstr>
      <vt:lpstr>Agenda</vt:lpstr>
      <vt:lpstr>Security Properties</vt:lpstr>
      <vt:lpstr>Security Properties</vt:lpstr>
      <vt:lpstr>Security Properties</vt:lpstr>
      <vt:lpstr>Security Properties</vt:lpstr>
      <vt:lpstr>Agenda</vt:lpstr>
      <vt:lpstr>Implementation</vt:lpstr>
      <vt:lpstr>Agenda</vt:lpstr>
      <vt:lpstr>Problem</vt:lpstr>
      <vt:lpstr>Problem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 Me 2</dc:title>
  <dc:creator>Amos</dc:creator>
  <cp:lastModifiedBy>Amos</cp:lastModifiedBy>
  <cp:revision>29</cp:revision>
  <dcterms:created xsi:type="dcterms:W3CDTF">2017-03-25T21:59:32Z</dcterms:created>
  <dcterms:modified xsi:type="dcterms:W3CDTF">2017-03-26T01:17:31Z</dcterms:modified>
</cp:coreProperties>
</file>