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D051A-9A66-420B-891D-11711A102154}" v="27" dt="2024-09-18T19:14:2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Moshnin" userId="bc0cdbc69c35acb9" providerId="LiveId" clId="{42AD051A-9A66-420B-891D-11711A102154}"/>
    <pc:docChg chg="undo custSel addSld modSld sldOrd">
      <pc:chgData name="Artem Moshnin" userId="bc0cdbc69c35acb9" providerId="LiveId" clId="{42AD051A-9A66-420B-891D-11711A102154}" dt="2024-09-18T19:18:48.976" v="810" actId="20577"/>
      <pc:docMkLst>
        <pc:docMk/>
      </pc:docMkLst>
      <pc:sldChg chg="modSp new mod">
        <pc:chgData name="Artem Moshnin" userId="bc0cdbc69c35acb9" providerId="LiveId" clId="{42AD051A-9A66-420B-891D-11711A102154}" dt="2024-09-18T18:57:48.155" v="120" actId="20577"/>
        <pc:sldMkLst>
          <pc:docMk/>
          <pc:sldMk cId="1574607629" sldId="256"/>
        </pc:sldMkLst>
        <pc:spChg chg="mod">
          <ac:chgData name="Artem Moshnin" userId="bc0cdbc69c35acb9" providerId="LiveId" clId="{42AD051A-9A66-420B-891D-11711A102154}" dt="2024-09-18T18:57:41.065" v="107" actId="20577"/>
          <ac:spMkLst>
            <pc:docMk/>
            <pc:sldMk cId="1574607629" sldId="256"/>
            <ac:spMk id="2" creationId="{47BC9076-6D88-0575-9EA8-3EE3487F46B3}"/>
          </ac:spMkLst>
        </pc:spChg>
        <pc:spChg chg="mod">
          <ac:chgData name="Artem Moshnin" userId="bc0cdbc69c35acb9" providerId="LiveId" clId="{42AD051A-9A66-420B-891D-11711A102154}" dt="2024-09-18T18:57:48.155" v="120" actId="20577"/>
          <ac:spMkLst>
            <pc:docMk/>
            <pc:sldMk cId="1574607629" sldId="256"/>
            <ac:spMk id="3" creationId="{E859AE27-74BA-FA14-7E37-35796F94CA9F}"/>
          </ac:spMkLst>
        </pc:spChg>
      </pc:sldChg>
      <pc:sldChg chg="addSp delSp modSp new mod">
        <pc:chgData name="Artem Moshnin" userId="bc0cdbc69c35acb9" providerId="LiveId" clId="{42AD051A-9A66-420B-891D-11711A102154}" dt="2024-09-18T19:01:31.054" v="218" actId="1076"/>
        <pc:sldMkLst>
          <pc:docMk/>
          <pc:sldMk cId="1944575538" sldId="257"/>
        </pc:sldMkLst>
        <pc:spChg chg="mod">
          <ac:chgData name="Artem Moshnin" userId="bc0cdbc69c35acb9" providerId="LiveId" clId="{42AD051A-9A66-420B-891D-11711A102154}" dt="2024-09-18T18:58:51.670" v="136" actId="255"/>
          <ac:spMkLst>
            <pc:docMk/>
            <pc:sldMk cId="1944575538" sldId="257"/>
            <ac:spMk id="2" creationId="{627372D9-C430-96BA-8D30-AA515C706023}"/>
          </ac:spMkLst>
        </pc:spChg>
        <pc:spChg chg="add del">
          <ac:chgData name="Artem Moshnin" userId="bc0cdbc69c35acb9" providerId="LiveId" clId="{42AD051A-9A66-420B-891D-11711A102154}" dt="2024-09-18T18:59:13.183" v="139"/>
          <ac:spMkLst>
            <pc:docMk/>
            <pc:sldMk cId="1944575538" sldId="257"/>
            <ac:spMk id="3" creationId="{73D65987-64E7-5FEF-687E-788E0A65C820}"/>
          </ac:spMkLst>
        </pc:spChg>
        <pc:spChg chg="add mod">
          <ac:chgData name="Artem Moshnin" userId="bc0cdbc69c35acb9" providerId="LiveId" clId="{42AD051A-9A66-420B-891D-11711A102154}" dt="2024-09-18T18:59:12.410" v="138"/>
          <ac:spMkLst>
            <pc:docMk/>
            <pc:sldMk cId="1944575538" sldId="257"/>
            <ac:spMk id="4" creationId="{5C21EA14-D9CF-87DC-A7A4-271D79C75C2A}"/>
          </ac:spMkLst>
        </pc:spChg>
        <pc:spChg chg="add mod">
          <ac:chgData name="Artem Moshnin" userId="bc0cdbc69c35acb9" providerId="LiveId" clId="{42AD051A-9A66-420B-891D-11711A102154}" dt="2024-09-18T19:01:31.054" v="218" actId="1076"/>
          <ac:spMkLst>
            <pc:docMk/>
            <pc:sldMk cId="1944575538" sldId="257"/>
            <ac:spMk id="5" creationId="{DAA907C5-B26E-9179-A95D-FFAD9CBBD8A7}"/>
          </ac:spMkLst>
        </pc:spChg>
        <pc:spChg chg="add">
          <ac:chgData name="Artem Moshnin" userId="bc0cdbc69c35acb9" providerId="LiveId" clId="{42AD051A-9A66-420B-891D-11711A102154}" dt="2024-09-18T19:00:10.473" v="178"/>
          <ac:spMkLst>
            <pc:docMk/>
            <pc:sldMk cId="1944575538" sldId="257"/>
            <ac:spMk id="6" creationId="{1E128AAF-2923-D99F-282B-F70D13B50A0B}"/>
          </ac:spMkLst>
        </pc:spChg>
        <pc:spChg chg="add">
          <ac:chgData name="Artem Moshnin" userId="bc0cdbc69c35acb9" providerId="LiveId" clId="{42AD051A-9A66-420B-891D-11711A102154}" dt="2024-09-18T19:00:12.574" v="179"/>
          <ac:spMkLst>
            <pc:docMk/>
            <pc:sldMk cId="1944575538" sldId="257"/>
            <ac:spMk id="7" creationId="{0ACE5442-3DD3-26FF-473F-48606FEB66B0}"/>
          </ac:spMkLst>
        </pc:spChg>
      </pc:sldChg>
      <pc:sldChg chg="addSp delSp modSp add mod ord">
        <pc:chgData name="Artem Moshnin" userId="bc0cdbc69c35acb9" providerId="LiveId" clId="{42AD051A-9A66-420B-891D-11711A102154}" dt="2024-09-18T19:16:23.765" v="598" actId="20577"/>
        <pc:sldMkLst>
          <pc:docMk/>
          <pc:sldMk cId="485270351" sldId="258"/>
        </pc:sldMkLst>
        <pc:spChg chg="del mod">
          <ac:chgData name="Artem Moshnin" userId="bc0cdbc69c35acb9" providerId="LiveId" clId="{42AD051A-9A66-420B-891D-11711A102154}" dt="2024-09-18T19:08:19.558" v="390" actId="478"/>
          <ac:spMkLst>
            <pc:docMk/>
            <pc:sldMk cId="485270351" sldId="258"/>
            <ac:spMk id="2" creationId="{627372D9-C430-96BA-8D30-AA515C706023}"/>
          </ac:spMkLst>
        </pc:spChg>
        <pc:spChg chg="add del mod">
          <ac:chgData name="Artem Moshnin" userId="bc0cdbc69c35acb9" providerId="LiveId" clId="{42AD051A-9A66-420B-891D-11711A102154}" dt="2024-09-18T19:08:37.303" v="397"/>
          <ac:spMkLst>
            <pc:docMk/>
            <pc:sldMk cId="485270351" sldId="258"/>
            <ac:spMk id="3" creationId="{798E70A7-E82B-E480-16F3-420FAB74853C}"/>
          </ac:spMkLst>
        </pc:spChg>
        <pc:spChg chg="del mod">
          <ac:chgData name="Artem Moshnin" userId="bc0cdbc69c35acb9" providerId="LiveId" clId="{42AD051A-9A66-420B-891D-11711A102154}" dt="2024-09-18T19:03:05.060" v="224"/>
          <ac:spMkLst>
            <pc:docMk/>
            <pc:sldMk cId="485270351" sldId="258"/>
            <ac:spMk id="5" creationId="{DAA907C5-B26E-9179-A95D-FFAD9CBBD8A7}"/>
          </ac:spMkLst>
        </pc:spChg>
        <pc:spChg chg="add del mod">
          <ac:chgData name="Artem Moshnin" userId="bc0cdbc69c35acb9" providerId="LiveId" clId="{42AD051A-9A66-420B-891D-11711A102154}" dt="2024-09-18T19:08:24.452" v="393" actId="478"/>
          <ac:spMkLst>
            <pc:docMk/>
            <pc:sldMk cId="485270351" sldId="258"/>
            <ac:spMk id="6" creationId="{691412DA-254A-18D9-D9B0-DC4C8D2D27D8}"/>
          </ac:spMkLst>
        </pc:spChg>
        <pc:spChg chg="add mod">
          <ac:chgData name="Artem Moshnin" userId="bc0cdbc69c35acb9" providerId="LiveId" clId="{42AD051A-9A66-420B-891D-11711A102154}" dt="2024-09-18T19:08:21.691" v="392"/>
          <ac:spMkLst>
            <pc:docMk/>
            <pc:sldMk cId="485270351" sldId="258"/>
            <ac:spMk id="7" creationId="{E2ABEE9E-CD81-70F3-344D-613BE39A1C33}"/>
          </ac:spMkLst>
        </pc:spChg>
        <pc:spChg chg="add mod">
          <ac:chgData name="Artem Moshnin" userId="bc0cdbc69c35acb9" providerId="LiveId" clId="{42AD051A-9A66-420B-891D-11711A102154}" dt="2024-09-18T19:08:25.338" v="394"/>
          <ac:spMkLst>
            <pc:docMk/>
            <pc:sldMk cId="485270351" sldId="258"/>
            <ac:spMk id="8" creationId="{87CD6E8D-2C76-088F-5773-77FB1C91B52E}"/>
          </ac:spMkLst>
        </pc:spChg>
        <pc:spChg chg="add">
          <ac:chgData name="Artem Moshnin" userId="bc0cdbc69c35acb9" providerId="LiveId" clId="{42AD051A-9A66-420B-891D-11711A102154}" dt="2024-09-18T19:08:34.271" v="395"/>
          <ac:spMkLst>
            <pc:docMk/>
            <pc:sldMk cId="485270351" sldId="258"/>
            <ac:spMk id="9" creationId="{C0F114AE-E6DE-50F1-5759-78A81B9B3725}"/>
          </ac:spMkLst>
        </pc:spChg>
        <pc:spChg chg="add mod">
          <ac:chgData name="Artem Moshnin" userId="bc0cdbc69c35acb9" providerId="LiveId" clId="{42AD051A-9A66-420B-891D-11711A102154}" dt="2024-09-18T19:16:23.765" v="598" actId="20577"/>
          <ac:spMkLst>
            <pc:docMk/>
            <pc:sldMk cId="485270351" sldId="258"/>
            <ac:spMk id="10" creationId="{D649D9FB-B052-A91D-455E-D391FED41673}"/>
          </ac:spMkLst>
        </pc:spChg>
      </pc:sldChg>
      <pc:sldChg chg="modSp add mod">
        <pc:chgData name="Artem Moshnin" userId="bc0cdbc69c35acb9" providerId="LiveId" clId="{42AD051A-9A66-420B-891D-11711A102154}" dt="2024-09-18T19:16:03.295" v="585" actId="113"/>
        <pc:sldMkLst>
          <pc:docMk/>
          <pc:sldMk cId="2965152882" sldId="259"/>
        </pc:sldMkLst>
        <pc:spChg chg="mod">
          <ac:chgData name="Artem Moshnin" userId="bc0cdbc69c35acb9" providerId="LiveId" clId="{42AD051A-9A66-420B-891D-11711A102154}" dt="2024-09-18T19:07:08.240" v="378" actId="20577"/>
          <ac:spMkLst>
            <pc:docMk/>
            <pc:sldMk cId="2965152882" sldId="259"/>
            <ac:spMk id="2" creationId="{627372D9-C430-96BA-8D30-AA515C706023}"/>
          </ac:spMkLst>
        </pc:spChg>
        <pc:spChg chg="mod">
          <ac:chgData name="Artem Moshnin" userId="bc0cdbc69c35acb9" providerId="LiveId" clId="{42AD051A-9A66-420B-891D-11711A102154}" dt="2024-09-18T19:16:03.295" v="585" actId="113"/>
          <ac:spMkLst>
            <pc:docMk/>
            <pc:sldMk cId="2965152882" sldId="259"/>
            <ac:spMk id="3" creationId="{798E70A7-E82B-E480-16F3-420FAB74853C}"/>
          </ac:spMkLst>
        </pc:spChg>
      </pc:sldChg>
      <pc:sldChg chg="addSp delSp modSp add mod">
        <pc:chgData name="Artem Moshnin" userId="bc0cdbc69c35acb9" providerId="LiveId" clId="{42AD051A-9A66-420B-891D-11711A102154}" dt="2024-09-18T19:18:16.500" v="779" actId="20577"/>
        <pc:sldMkLst>
          <pc:docMk/>
          <pc:sldMk cId="4085701956" sldId="260"/>
        </pc:sldMkLst>
        <pc:spChg chg="add">
          <ac:chgData name="Artem Moshnin" userId="bc0cdbc69c35acb9" providerId="LiveId" clId="{42AD051A-9A66-420B-891D-11711A102154}" dt="2024-09-18T19:13:04.711" v="542"/>
          <ac:spMkLst>
            <pc:docMk/>
            <pc:sldMk cId="4085701956" sldId="260"/>
            <ac:spMk id="2" creationId="{D561768A-2476-15A1-FB54-9142C6348AAC}"/>
          </ac:spMkLst>
        </pc:spChg>
        <pc:spChg chg="add mod">
          <ac:chgData name="Artem Moshnin" userId="bc0cdbc69c35acb9" providerId="LiveId" clId="{42AD051A-9A66-420B-891D-11711A102154}" dt="2024-09-18T19:18:16.500" v="779" actId="20577"/>
          <ac:spMkLst>
            <pc:docMk/>
            <pc:sldMk cId="4085701956" sldId="260"/>
            <ac:spMk id="3" creationId="{DB5DABAF-2521-A24B-F24D-8F284727B9F5}"/>
          </ac:spMkLst>
        </pc:spChg>
        <pc:spChg chg="mod">
          <ac:chgData name="Artem Moshnin" userId="bc0cdbc69c35acb9" providerId="LiveId" clId="{42AD051A-9A66-420B-891D-11711A102154}" dt="2024-09-18T19:14:15.603" v="563" actId="1076"/>
          <ac:spMkLst>
            <pc:docMk/>
            <pc:sldMk cId="4085701956" sldId="260"/>
            <ac:spMk id="8" creationId="{87CD6E8D-2C76-088F-5773-77FB1C91B52E}"/>
          </ac:spMkLst>
        </pc:spChg>
        <pc:spChg chg="del mod">
          <ac:chgData name="Artem Moshnin" userId="bc0cdbc69c35acb9" providerId="LiveId" clId="{42AD051A-9A66-420B-891D-11711A102154}" dt="2024-09-18T19:13:07.769" v="544"/>
          <ac:spMkLst>
            <pc:docMk/>
            <pc:sldMk cId="4085701956" sldId="260"/>
            <ac:spMk id="10" creationId="{D649D9FB-B052-A91D-455E-D391FED41673}"/>
          </ac:spMkLst>
        </pc:spChg>
      </pc:sldChg>
      <pc:sldChg chg="addSp delSp modSp add mod">
        <pc:chgData name="Artem Moshnin" userId="bc0cdbc69c35acb9" providerId="LiveId" clId="{42AD051A-9A66-420B-891D-11711A102154}" dt="2024-09-18T19:18:48.976" v="810" actId="20577"/>
        <pc:sldMkLst>
          <pc:docMk/>
          <pc:sldMk cId="2373083066" sldId="261"/>
        </pc:sldMkLst>
        <pc:spChg chg="add mod">
          <ac:chgData name="Artem Moshnin" userId="bc0cdbc69c35acb9" providerId="LiveId" clId="{42AD051A-9A66-420B-891D-11711A102154}" dt="2024-09-18T19:18:48.976" v="810" actId="20577"/>
          <ac:spMkLst>
            <pc:docMk/>
            <pc:sldMk cId="2373083066" sldId="261"/>
            <ac:spMk id="2" creationId="{C474701E-1598-206B-44DC-3C71103D7B8C}"/>
          </ac:spMkLst>
        </pc:spChg>
        <pc:spChg chg="del mod">
          <ac:chgData name="Artem Moshnin" userId="bc0cdbc69c35acb9" providerId="LiveId" clId="{42AD051A-9A66-420B-891D-11711A102154}" dt="2024-09-18T19:14:27.482" v="566"/>
          <ac:spMkLst>
            <pc:docMk/>
            <pc:sldMk cId="2373083066" sldId="261"/>
            <ac:spMk id="3" creationId="{DB5DABAF-2521-A24B-F24D-8F284727B9F5}"/>
          </ac:spMkLst>
        </pc:spChg>
        <pc:spChg chg="mod">
          <ac:chgData name="Artem Moshnin" userId="bc0cdbc69c35acb9" providerId="LiveId" clId="{42AD051A-9A66-420B-891D-11711A102154}" dt="2024-09-18T19:15:34.218" v="581" actId="113"/>
          <ac:spMkLst>
            <pc:docMk/>
            <pc:sldMk cId="2373083066" sldId="261"/>
            <ac:spMk id="8" creationId="{87CD6E8D-2C76-088F-5773-77FB1C91B5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70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9462-68A1-48D5-9433-822531ED6F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D9F3EF-A931-41CB-AFED-117888AE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076-6D88-0575-9EA8-3EE3487F4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for Predictive Maintenance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9AE27-74BA-FA14-7E37-35796F94C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Artem Moshnin</a:t>
            </a:r>
          </a:p>
        </p:txBody>
      </p:sp>
    </p:spTree>
    <p:extLst>
      <p:ext uri="{BB962C8B-B14F-4D97-AF65-F5344CB8AC3E}">
        <p14:creationId xmlns:p14="http://schemas.microsoft.com/office/powerpoint/2010/main" val="15746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72D9-C430-96BA-8D30-AA515C7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Feature Engineering</a:t>
            </a:r>
            <a:br>
              <a:rPr lang="en-US" dirty="0"/>
            </a:br>
            <a:r>
              <a:rPr lang="en-US" sz="3000" b="1" dirty="0"/>
              <a:t>Define Target Variable:</a:t>
            </a:r>
            <a:endParaRPr lang="en-US" sz="3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A907C5-B26E-9179-A95D-FFAD9CBBD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102803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Issues: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The current data lacks an explicit indicator of machine failure or maintenance events.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We’ll need to define what constitutes a "failure" or "maintenance" event in our context.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could be based on expert knowledge, specific sensor thresholds, or a combination of factors.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Required 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Collaborate with domain experts to define what constitutes a "failure" or "maintenance" event.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Create a target variable (e.g., 'failure' or 'Remaining Useful Life (RUL)') based on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194457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72D9-C430-96BA-8D30-AA515C7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 and Training</a:t>
            </a:r>
            <a:br>
              <a:rPr lang="en-US" dirty="0"/>
            </a:br>
            <a:r>
              <a:rPr lang="en-US" sz="3000" b="1" dirty="0"/>
              <a:t>Choose Suitable Algorithms:</a:t>
            </a:r>
            <a:endParaRPr lang="en-US" sz="3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8E70A7-E82B-E480-16F3-420FAB748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58000"/>
            <a:ext cx="111183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Feature Set for the Predictive Maintenance System: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rovided sensor data (Temp,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 can serve as potential features for the predictive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additional feature engineering techniques: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Time-based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 time-related information (e.g., day of the week, hour of the day)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capture potential patterns in machine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lagged values of sensor readings to capture temporal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 rolling averages, standard deviations, or other statistics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smooth out noise and identify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Domain-specific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Incorporate any domain-specific knowledge or expertise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features that might be indicative of machine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CD6E8D-2C76-088F-5773-77FB1C91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Model Selection and Training</a:t>
            </a:r>
            <a:br>
              <a:rPr lang="en-US" dirty="0"/>
            </a:br>
            <a:r>
              <a:rPr lang="en-US" sz="3000" b="1" dirty="0"/>
              <a:t>Choose Suitable Algorithms:</a:t>
            </a:r>
            <a:endParaRPr lang="en-US" sz="3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49D9FB-B052-A91D-455E-D391FED41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136340"/>
            <a:ext cx="11306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 Machine Learning Algorithms to apply: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Depending on the nature of our target variable (binary classification for failure prediction,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for RUL estimation),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we will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appropriate machine learning algorithms.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(RUL = </a:t>
            </a:r>
            <a:r>
              <a:rPr lang="en-US" dirty="0"/>
              <a:t>Remaining Useful Life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candidates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Linear Regression, Random Forest Regressor, Gradient Boosting Regressor, SVR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Regression, Random Forest Classifier, Support Vector Classifier,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CD6E8D-2C76-088F-5773-77FB1C91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246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 with the Dashboard:</a:t>
            </a:r>
            <a:br>
              <a:rPr lang="en-US" dirty="0"/>
            </a:br>
            <a:r>
              <a:rPr lang="en-US" sz="3000" b="1" dirty="0"/>
              <a:t>Prediction and Visualization: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ABAF-2521-A24B-F24D-8F284727B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02633"/>
            <a:ext cx="1003672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functionality to feed new sensor data into the trained model to generate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the predictions on the dashboard using appropriate visualizations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line charts for RUL, bar charts for failure probabilities).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Potentially combining the existing charts of historic dat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together with predicted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brings value to the engineers.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CD6E8D-2C76-088F-5773-77FB1C91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246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 with the Dashboard:</a:t>
            </a:r>
            <a:br>
              <a:rPr lang="en-US" dirty="0"/>
            </a:br>
            <a:r>
              <a:rPr lang="en-US" sz="3000" b="1" dirty="0"/>
              <a:t>Alerting System Enhancement: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4701E-1598-206B-44DC-3C71103D7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741419"/>
            <a:ext cx="895950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the predictive maintenance predictions into the existing alerting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Trigger alerts based on predefined thresholds for predicted RUL or failure probability.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Additionally we could provide clear and actionable information in the alerts,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such as the machine name,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time to failure, and recommended actions. </a:t>
            </a:r>
          </a:p>
        </p:txBody>
      </p:sp>
    </p:spTree>
    <p:extLst>
      <p:ext uri="{BB962C8B-B14F-4D97-AF65-F5344CB8AC3E}">
        <p14:creationId xmlns:p14="http://schemas.microsoft.com/office/powerpoint/2010/main" val="2373083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489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Requirements for Predictive Maintenance </vt:lpstr>
      <vt:lpstr>Data Preparation &amp; Feature Engineering Define Target Variable:</vt:lpstr>
      <vt:lpstr>Model Selection and Training Choose Suitable Algorithms:</vt:lpstr>
      <vt:lpstr>Model Selection and Training Choose Suitable Algorithms:</vt:lpstr>
      <vt:lpstr>Integration with the Dashboard: Prediction and Visualization:</vt:lpstr>
      <vt:lpstr>Integration with the Dashboard: Alerting System Enhancement: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Moshnin, Artem</dc:creator>
  <cp:lastModifiedBy>Artem Moshnin</cp:lastModifiedBy>
  <cp:revision>1</cp:revision>
  <dcterms:created xsi:type="dcterms:W3CDTF">2024-09-18T18:55:08Z</dcterms:created>
  <dcterms:modified xsi:type="dcterms:W3CDTF">2024-09-18T19:18:55Z</dcterms:modified>
</cp:coreProperties>
</file>