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0" autoAdjust="0"/>
    <p:restoredTop sz="94660"/>
  </p:normalViewPr>
  <p:slideViewPr>
    <p:cSldViewPr>
      <p:cViewPr>
        <p:scale>
          <a:sx n="75" d="100"/>
          <a:sy n="75" d="100"/>
        </p:scale>
        <p:origin x="-774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elipe\Dropbox\UPitt\Research%20Assistantship\PennDOT\10-10-01%20event\Satellit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01607757868173"/>
          <c:y val="8.7961872461910243E-2"/>
          <c:w val="0.84397699197443665"/>
          <c:h val="0.75889721290975476"/>
        </c:manualLayout>
      </c:layout>
      <c:scatterChart>
        <c:scatterStyle val="smoothMarker"/>
        <c:varyColors val="0"/>
        <c:ser>
          <c:idx val="0"/>
          <c:order val="0"/>
          <c:spPr>
            <a:ln w="50800"/>
          </c:spPr>
          <c:marker>
            <c:symbol val="none"/>
          </c:marker>
          <c:xVal>
            <c:numRef>
              <c:f>Summary!$A$5:$A$53</c:f>
              <c:numCache>
                <c:formatCode>m/d/yyyy\ h:mm</c:formatCode>
                <c:ptCount val="49"/>
                <c:pt idx="0">
                  <c:v>40451</c:v>
                </c:pt>
                <c:pt idx="1">
                  <c:v>40451.041666666664</c:v>
                </c:pt>
                <c:pt idx="2">
                  <c:v>40451.08333321759</c:v>
                </c:pt>
                <c:pt idx="3">
                  <c:v>40451.124999826388</c:v>
                </c:pt>
                <c:pt idx="4">
                  <c:v>40451.166666435187</c:v>
                </c:pt>
                <c:pt idx="5">
                  <c:v>40451.208333043978</c:v>
                </c:pt>
                <c:pt idx="6">
                  <c:v>40451.249999652777</c:v>
                </c:pt>
                <c:pt idx="7">
                  <c:v>40451.291666261575</c:v>
                </c:pt>
                <c:pt idx="8">
                  <c:v>40451.333332870374</c:v>
                </c:pt>
                <c:pt idx="9">
                  <c:v>40451.374999479165</c:v>
                </c:pt>
                <c:pt idx="10">
                  <c:v>40451.416666087964</c:v>
                </c:pt>
                <c:pt idx="11">
                  <c:v>40451.458332696762</c:v>
                </c:pt>
                <c:pt idx="12">
                  <c:v>40451.499999305554</c:v>
                </c:pt>
                <c:pt idx="13">
                  <c:v>40451.541665914352</c:v>
                </c:pt>
                <c:pt idx="14">
                  <c:v>40451.583332523151</c:v>
                </c:pt>
                <c:pt idx="15">
                  <c:v>40451.624999131942</c:v>
                </c:pt>
                <c:pt idx="16">
                  <c:v>40451.66666574074</c:v>
                </c:pt>
                <c:pt idx="17">
                  <c:v>40451.708332349539</c:v>
                </c:pt>
                <c:pt idx="18">
                  <c:v>40451.74999895833</c:v>
                </c:pt>
                <c:pt idx="19">
                  <c:v>40451.791665567129</c:v>
                </c:pt>
                <c:pt idx="20">
                  <c:v>40451.833332175927</c:v>
                </c:pt>
                <c:pt idx="21">
                  <c:v>40451.874998784719</c:v>
                </c:pt>
                <c:pt idx="22">
                  <c:v>40451.916665393517</c:v>
                </c:pt>
                <c:pt idx="23">
                  <c:v>40451.958332002316</c:v>
                </c:pt>
                <c:pt idx="24">
                  <c:v>40451.999998611114</c:v>
                </c:pt>
                <c:pt idx="25">
                  <c:v>40452.041665219906</c:v>
                </c:pt>
                <c:pt idx="26">
                  <c:v>40452.083331828704</c:v>
                </c:pt>
                <c:pt idx="27">
                  <c:v>40452.124998437503</c:v>
                </c:pt>
                <c:pt idx="28">
                  <c:v>40452.166665046294</c:v>
                </c:pt>
                <c:pt idx="29">
                  <c:v>40452.208331655092</c:v>
                </c:pt>
                <c:pt idx="30">
                  <c:v>40452.249998263891</c:v>
                </c:pt>
                <c:pt idx="31">
                  <c:v>40452.291664872682</c:v>
                </c:pt>
                <c:pt idx="32">
                  <c:v>40452.333331481481</c:v>
                </c:pt>
                <c:pt idx="33">
                  <c:v>40452.374998090279</c:v>
                </c:pt>
                <c:pt idx="34">
                  <c:v>40452.416664699071</c:v>
                </c:pt>
                <c:pt idx="35">
                  <c:v>40452.458331307869</c:v>
                </c:pt>
                <c:pt idx="36">
                  <c:v>40452.499997916668</c:v>
                </c:pt>
                <c:pt idx="37">
                  <c:v>40452.541664525466</c:v>
                </c:pt>
                <c:pt idx="38">
                  <c:v>40452.583331134258</c:v>
                </c:pt>
                <c:pt idx="39">
                  <c:v>40452.624997743056</c:v>
                </c:pt>
                <c:pt idx="40">
                  <c:v>40452.666664351855</c:v>
                </c:pt>
                <c:pt idx="41">
                  <c:v>40452.708330960646</c:v>
                </c:pt>
                <c:pt idx="42">
                  <c:v>40452.749997569445</c:v>
                </c:pt>
                <c:pt idx="43">
                  <c:v>40452.791664178243</c:v>
                </c:pt>
                <c:pt idx="44">
                  <c:v>40452.833330787034</c:v>
                </c:pt>
                <c:pt idx="45">
                  <c:v>40452.874997395833</c:v>
                </c:pt>
                <c:pt idx="46">
                  <c:v>40452.916664004631</c:v>
                </c:pt>
                <c:pt idx="47">
                  <c:v>40452.958330613423</c:v>
                </c:pt>
                <c:pt idx="48">
                  <c:v>40452.999997222221</c:v>
                </c:pt>
              </c:numCache>
            </c:numRef>
          </c:xVal>
          <c:yVal>
            <c:numRef>
              <c:f>Summary!$B$5:$B$53</c:f>
              <c:numCache>
                <c:formatCode>0.0000</c:formatCode>
                <c:ptCount val="49"/>
                <c:pt idx="0">
                  <c:v>7.1763189747241038E-2</c:v>
                </c:pt>
                <c:pt idx="1">
                  <c:v>7.1763189747241038E-2</c:v>
                </c:pt>
                <c:pt idx="2">
                  <c:v>7.8584656461374122E-2</c:v>
                </c:pt>
                <c:pt idx="3">
                  <c:v>8.0267319330722744E-2</c:v>
                </c:pt>
                <c:pt idx="4">
                  <c:v>0.16540911356354573</c:v>
                </c:pt>
                <c:pt idx="5">
                  <c:v>0.32396019935920267</c:v>
                </c:pt>
                <c:pt idx="6">
                  <c:v>0.62195728017087959</c:v>
                </c:pt>
                <c:pt idx="7">
                  <c:v>1.1446001423994319</c:v>
                </c:pt>
                <c:pt idx="8">
                  <c:v>1.3679917052331783</c:v>
                </c:pt>
                <c:pt idx="9">
                  <c:v>1.5767404414382333</c:v>
                </c:pt>
                <c:pt idx="10">
                  <c:v>1.8887844784620886</c:v>
                </c:pt>
                <c:pt idx="11">
                  <c:v>2.2017416518333932</c:v>
                </c:pt>
                <c:pt idx="12">
                  <c:v>2.2973868992524014</c:v>
                </c:pt>
                <c:pt idx="13">
                  <c:v>2.4665935208259144</c:v>
                </c:pt>
                <c:pt idx="14">
                  <c:v>3.2154435386258413</c:v>
                </c:pt>
                <c:pt idx="15">
                  <c:v>3.7636186543253847</c:v>
                </c:pt>
                <c:pt idx="16">
                  <c:v>3.8137293342826637</c:v>
                </c:pt>
                <c:pt idx="17">
                  <c:v>3.2661663225347186</c:v>
                </c:pt>
                <c:pt idx="18">
                  <c:v>3.2546804912780374</c:v>
                </c:pt>
                <c:pt idx="19">
                  <c:v>3.2274449270202887</c:v>
                </c:pt>
                <c:pt idx="20">
                  <c:v>2.8820786756852912</c:v>
                </c:pt>
                <c:pt idx="21">
                  <c:v>2.3913345674617301</c:v>
                </c:pt>
                <c:pt idx="22">
                  <c:v>2.4089449626201502</c:v>
                </c:pt>
                <c:pt idx="23">
                  <c:v>2.1689474902100403</c:v>
                </c:pt>
                <c:pt idx="24">
                  <c:v>2.5813054111783567</c:v>
                </c:pt>
                <c:pt idx="25">
                  <c:v>2.4669283374866464</c:v>
                </c:pt>
                <c:pt idx="26">
                  <c:v>2.5580548949804216</c:v>
                </c:pt>
                <c:pt idx="27">
                  <c:v>2.3395724101103594</c:v>
                </c:pt>
                <c:pt idx="28">
                  <c:v>2.4239945888216439</c:v>
                </c:pt>
                <c:pt idx="29">
                  <c:v>2.2100133143467406</c:v>
                </c:pt>
                <c:pt idx="30">
                  <c:v>2.286881025275902</c:v>
                </c:pt>
                <c:pt idx="31">
                  <c:v>2.3597696689213223</c:v>
                </c:pt>
                <c:pt idx="32">
                  <c:v>2.4767293342826613</c:v>
                </c:pt>
                <c:pt idx="33">
                  <c:v>2.1488731577073712</c:v>
                </c:pt>
                <c:pt idx="34">
                  <c:v>1.7633058027767887</c:v>
                </c:pt>
                <c:pt idx="35">
                  <c:v>1.1358009967960143</c:v>
                </c:pt>
                <c:pt idx="36">
                  <c:v>0.52464211463154153</c:v>
                </c:pt>
                <c:pt idx="37">
                  <c:v>0.16031078675685309</c:v>
                </c:pt>
                <c:pt idx="38">
                  <c:v>0.10859280882876474</c:v>
                </c:pt>
                <c:pt idx="39">
                  <c:v>0.14126838732645083</c:v>
                </c:pt>
                <c:pt idx="40">
                  <c:v>0.12289985760056953</c:v>
                </c:pt>
                <c:pt idx="41">
                  <c:v>0.16144140263438964</c:v>
                </c:pt>
                <c:pt idx="42">
                  <c:v>6.0444464222143113E-2</c:v>
                </c:pt>
                <c:pt idx="43">
                  <c:v>3.7305945176219317E-2</c:v>
                </c:pt>
                <c:pt idx="44">
                  <c:v>2.7250338198647216E-2</c:v>
                </c:pt>
                <c:pt idx="45">
                  <c:v>1.7346422214311135E-2</c:v>
                </c:pt>
                <c:pt idx="46">
                  <c:v>1.4222890708437172E-2</c:v>
                </c:pt>
                <c:pt idx="47">
                  <c:v>2.6021003915984334E-3</c:v>
                </c:pt>
                <c:pt idx="48">
                  <c:v>3.2491990032039869E-3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952832"/>
        <c:axId val="77182080"/>
      </c:scatterChart>
      <c:valAx>
        <c:axId val="72952832"/>
        <c:scaling>
          <c:orientation val="minMax"/>
          <c:max val="40453"/>
          <c:min val="40451"/>
        </c:scaling>
        <c:delete val="1"/>
        <c:axPos val="b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/>
                  <a:t>Time</a:t>
                </a:r>
              </a:p>
            </c:rich>
          </c:tx>
          <c:layout/>
          <c:overlay val="0"/>
        </c:title>
        <c:numFmt formatCode="m/d/yyyy\ h:mm" sourceLinked="1"/>
        <c:majorTickMark val="none"/>
        <c:minorTickMark val="none"/>
        <c:tickLblPos val="nextTo"/>
        <c:crossAx val="77182080"/>
        <c:crosses val="autoZero"/>
        <c:crossBetween val="midCat"/>
        <c:majorUnit val="0.25"/>
        <c:minorUnit val="8.3333333330000009E-2"/>
      </c:valAx>
      <c:valAx>
        <c:axId val="77182080"/>
        <c:scaling>
          <c:orientation val="minMax"/>
        </c:scaling>
        <c:delete val="1"/>
        <c:axPos val="l"/>
        <c:majorGridlines/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 dirty="0" smtClean="0"/>
                  <a:t>Precipitation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0"/>
              <c:y val="0.18007060534505137"/>
            </c:manualLayout>
          </c:layout>
          <c:overlay val="0"/>
        </c:title>
        <c:numFmt formatCode="0.0000" sourceLinked="1"/>
        <c:majorTickMark val="none"/>
        <c:minorTickMark val="none"/>
        <c:tickLblPos val="nextTo"/>
        <c:crossAx val="72952832"/>
        <c:crosses val="autoZero"/>
        <c:crossBetween val="midCat"/>
      </c:valAx>
    </c:plotArea>
    <c:plotVisOnly val="1"/>
    <c:dispBlanksAs val="gap"/>
    <c:showDLblsOverMax val="0"/>
  </c:chart>
  <c:spPr>
    <a:solidFill>
      <a:schemeClr val="accent3">
        <a:lumMod val="60000"/>
        <a:lumOff val="40000"/>
      </a:schemeClr>
    </a:solidFill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5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3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0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5B62-F377-4AE5-8F26-CB3E943C5A8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C27A-96CC-4392-B97D-A947351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5B62-F377-4AE5-8F26-CB3E943C5A8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CC27A-96CC-4392-B97D-A947351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15643"/>
            <a:ext cx="2090754" cy="2090754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9007"/>
            <a:ext cx="2090355" cy="2090355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78348"/>
            <a:ext cx="2090355" cy="2090355"/>
          </a:xfrm>
          <a:prstGeom prst="rect">
            <a:avLst/>
          </a:prstGeom>
        </p:spPr>
      </p:pic>
      <p:sp>
        <p:nvSpPr>
          <p:cNvPr id="7" name="TextBox 11"/>
          <p:cNvSpPr txBox="1"/>
          <p:nvPr/>
        </p:nvSpPr>
        <p:spPr>
          <a:xfrm>
            <a:off x="1835696" y="2378348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Temperature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1619672" y="1779007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Pressure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1403648" y="1215643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Humidity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2994829"/>
            <a:ext cx="2090355" cy="209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/>
          <p:cNvSpPr txBox="1"/>
          <p:nvPr/>
        </p:nvSpPr>
        <p:spPr>
          <a:xfrm>
            <a:off x="2051720" y="2994829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Precipitation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1 Triángulo isósceles"/>
          <p:cNvSpPr/>
          <p:nvPr/>
        </p:nvSpPr>
        <p:spPr>
          <a:xfrm rot="14011670">
            <a:off x="3283772" y="1959488"/>
            <a:ext cx="2554185" cy="2648500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6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24096"/>
              </p:ext>
            </p:extLst>
          </p:nvPr>
        </p:nvGraphicFramePr>
        <p:xfrm>
          <a:off x="4427984" y="1422481"/>
          <a:ext cx="3888432" cy="2242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3" name="12 Conector recto"/>
          <p:cNvCxnSpPr/>
          <p:nvPr/>
        </p:nvCxnSpPr>
        <p:spPr>
          <a:xfrm>
            <a:off x="6228184" y="1613808"/>
            <a:ext cx="0" cy="174621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"/>
          <p:cNvSpPr txBox="1"/>
          <p:nvPr/>
        </p:nvSpPr>
        <p:spPr>
          <a:xfrm>
            <a:off x="4355976" y="4005064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Figure 1. </a:t>
            </a:r>
            <a:r>
              <a:rPr lang="en-US" sz="2400" dirty="0" smtClean="0"/>
              <a:t>Gridded values for the weather variables are available every hour from NLDAS </a:t>
            </a:r>
            <a:endParaRPr lang="en-US" sz="2400" dirty="0"/>
          </a:p>
        </p:txBody>
      </p:sp>
      <p:sp>
        <p:nvSpPr>
          <p:cNvPr id="17" name="TextBox 11"/>
          <p:cNvSpPr txBox="1"/>
          <p:nvPr/>
        </p:nvSpPr>
        <p:spPr>
          <a:xfrm>
            <a:off x="1185501" y="764704"/>
            <a:ext cx="20903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1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1704492" y="937528"/>
            <a:ext cx="3430984" cy="1343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8" name="1027 Rectángulo"/>
          <p:cNvSpPr/>
          <p:nvPr/>
        </p:nvSpPr>
        <p:spPr>
          <a:xfrm>
            <a:off x="1801900" y="1404268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1895116" y="25309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18" name="17 Elipse"/>
          <p:cNvSpPr/>
          <p:nvPr/>
        </p:nvSpPr>
        <p:spPr>
          <a:xfrm>
            <a:off x="2615196" y="25309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19" name="18 Elipse"/>
          <p:cNvSpPr/>
          <p:nvPr/>
        </p:nvSpPr>
        <p:spPr>
          <a:xfrm>
            <a:off x="3335276" y="25309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20" name="19 Elipse"/>
          <p:cNvSpPr/>
          <p:nvPr/>
        </p:nvSpPr>
        <p:spPr>
          <a:xfrm>
            <a:off x="4415396" y="25309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21" name="TextBox 11"/>
          <p:cNvSpPr txBox="1"/>
          <p:nvPr/>
        </p:nvSpPr>
        <p:spPr>
          <a:xfrm>
            <a:off x="3920181" y="2505596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895116" y="1548284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23" name="22 Elipse"/>
          <p:cNvSpPr/>
          <p:nvPr/>
        </p:nvSpPr>
        <p:spPr>
          <a:xfrm>
            <a:off x="2615196" y="1548284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24" name="23 Elipse"/>
          <p:cNvSpPr/>
          <p:nvPr/>
        </p:nvSpPr>
        <p:spPr>
          <a:xfrm>
            <a:off x="3335276" y="1548284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25" name="24 Elipse"/>
          <p:cNvSpPr/>
          <p:nvPr/>
        </p:nvSpPr>
        <p:spPr>
          <a:xfrm>
            <a:off x="4415396" y="1548284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26" name="TextBox 11"/>
          <p:cNvSpPr txBox="1"/>
          <p:nvPr/>
        </p:nvSpPr>
        <p:spPr>
          <a:xfrm>
            <a:off x="3920181" y="1522884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13 Conector recto de flecha"/>
          <p:cNvCxnSpPr>
            <a:stCxn id="22" idx="4"/>
            <a:endCxn id="5" idx="0"/>
          </p:cNvCxnSpPr>
          <p:nvPr/>
        </p:nvCxnSpPr>
        <p:spPr>
          <a:xfrm>
            <a:off x="2147144" y="2052340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23" idx="4"/>
            <a:endCxn id="18" idx="0"/>
          </p:cNvCxnSpPr>
          <p:nvPr/>
        </p:nvCxnSpPr>
        <p:spPr>
          <a:xfrm>
            <a:off x="2867224" y="2052340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24" idx="4"/>
            <a:endCxn id="19" idx="0"/>
          </p:cNvCxnSpPr>
          <p:nvPr/>
        </p:nvCxnSpPr>
        <p:spPr>
          <a:xfrm>
            <a:off x="3587304" y="2052340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25" idx="4"/>
            <a:endCxn id="20" idx="0"/>
          </p:cNvCxnSpPr>
          <p:nvPr/>
        </p:nvCxnSpPr>
        <p:spPr>
          <a:xfrm>
            <a:off x="4667424" y="2052340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"/>
          <p:cNvSpPr txBox="1"/>
          <p:nvPr/>
        </p:nvSpPr>
        <p:spPr>
          <a:xfrm>
            <a:off x="5207484" y="17296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9" name="TextBox 3"/>
          <p:cNvSpPr txBox="1"/>
          <p:nvPr/>
        </p:nvSpPr>
        <p:spPr>
          <a:xfrm>
            <a:off x="5207484" y="24496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40" name="TextBox 3"/>
          <p:cNvSpPr txBox="1"/>
          <p:nvPr/>
        </p:nvSpPr>
        <p:spPr>
          <a:xfrm>
            <a:off x="5211676" y="27377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3"/>
          <p:cNvSpPr txBox="1"/>
          <p:nvPr/>
        </p:nvSpPr>
        <p:spPr>
          <a:xfrm>
            <a:off x="1738400" y="975628"/>
            <a:ext cx="33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 - r … x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, </a:t>
            </a:r>
            <a:r>
              <a:rPr lang="en-US" i="1" dirty="0" smtClean="0"/>
              <a:t>y - r … y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TextBox 3"/>
          <p:cNvSpPr txBox="1"/>
          <p:nvPr/>
        </p:nvSpPr>
        <p:spPr>
          <a:xfrm>
            <a:off x="1069238" y="937528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a.</a:t>
            </a:r>
            <a:endParaRPr lang="en-US" sz="2400" dirty="0"/>
          </a:p>
        </p:txBody>
      </p:sp>
      <p:sp>
        <p:nvSpPr>
          <p:cNvPr id="44" name="TextBox 3"/>
          <p:cNvSpPr txBox="1"/>
          <p:nvPr/>
        </p:nvSpPr>
        <p:spPr>
          <a:xfrm>
            <a:off x="1069238" y="3284984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5" name="44 Rectángulo"/>
          <p:cNvSpPr/>
          <p:nvPr/>
        </p:nvSpPr>
        <p:spPr>
          <a:xfrm>
            <a:off x="1704492" y="3259336"/>
            <a:ext cx="3430984" cy="1343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Rectángulo"/>
          <p:cNvSpPr/>
          <p:nvPr/>
        </p:nvSpPr>
        <p:spPr>
          <a:xfrm>
            <a:off x="1801900" y="3726076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Elipse"/>
          <p:cNvSpPr/>
          <p:nvPr/>
        </p:nvSpPr>
        <p:spPr>
          <a:xfrm>
            <a:off x="3335164" y="48704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i</a:t>
            </a:r>
            <a:endParaRPr lang="es-MX" baseline="-25000" dirty="0"/>
          </a:p>
        </p:txBody>
      </p:sp>
      <p:sp>
        <p:nvSpPr>
          <p:cNvPr id="52" name="51 Elipse"/>
          <p:cNvSpPr/>
          <p:nvPr/>
        </p:nvSpPr>
        <p:spPr>
          <a:xfrm>
            <a:off x="189511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4" name="53 Elipse"/>
          <p:cNvSpPr/>
          <p:nvPr/>
        </p:nvSpPr>
        <p:spPr>
          <a:xfrm>
            <a:off x="333527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55" name="54 Elipse"/>
          <p:cNvSpPr/>
          <p:nvPr/>
        </p:nvSpPr>
        <p:spPr>
          <a:xfrm>
            <a:off x="441539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56" name="TextBox 11"/>
          <p:cNvSpPr txBox="1"/>
          <p:nvPr/>
        </p:nvSpPr>
        <p:spPr>
          <a:xfrm>
            <a:off x="3920181" y="3844692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7" name="56 Conector recto de flecha"/>
          <p:cNvCxnSpPr>
            <a:stCxn id="52" idx="5"/>
            <a:endCxn id="47" idx="1"/>
          </p:cNvCxnSpPr>
          <p:nvPr/>
        </p:nvCxnSpPr>
        <p:spPr>
          <a:xfrm>
            <a:off x="2325355" y="4300331"/>
            <a:ext cx="1083626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53" idx="1"/>
            <a:endCxn id="47" idx="1"/>
          </p:cNvCxnSpPr>
          <p:nvPr/>
        </p:nvCxnSpPr>
        <p:spPr>
          <a:xfrm>
            <a:off x="2689013" y="3943909"/>
            <a:ext cx="719968" cy="10003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54" idx="4"/>
            <a:endCxn id="47" idx="0"/>
          </p:cNvCxnSpPr>
          <p:nvPr/>
        </p:nvCxnSpPr>
        <p:spPr>
          <a:xfrm flipH="1">
            <a:off x="3587192" y="4374148"/>
            <a:ext cx="112" cy="4962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55" idx="3"/>
            <a:endCxn id="47" idx="7"/>
          </p:cNvCxnSpPr>
          <p:nvPr/>
        </p:nvCxnSpPr>
        <p:spPr>
          <a:xfrm flipH="1">
            <a:off x="3765403" y="4300331"/>
            <a:ext cx="723810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"/>
          <p:cNvSpPr txBox="1"/>
          <p:nvPr/>
        </p:nvSpPr>
        <p:spPr>
          <a:xfrm>
            <a:off x="5207484" y="40514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TextBox 3"/>
          <p:cNvSpPr txBox="1"/>
          <p:nvPr/>
        </p:nvSpPr>
        <p:spPr>
          <a:xfrm>
            <a:off x="5207484" y="47715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63" name="TextBox 3"/>
          <p:cNvSpPr txBox="1"/>
          <p:nvPr/>
        </p:nvSpPr>
        <p:spPr>
          <a:xfrm>
            <a:off x="5211676" y="50595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TextBox 3"/>
          <p:cNvSpPr txBox="1"/>
          <p:nvPr/>
        </p:nvSpPr>
        <p:spPr>
          <a:xfrm>
            <a:off x="1738400" y="3297436"/>
            <a:ext cx="33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 - r … x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, </a:t>
            </a:r>
            <a:r>
              <a:rPr lang="en-US" i="1" dirty="0" smtClean="0"/>
              <a:t>y - r … y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52 Elipse"/>
          <p:cNvSpPr/>
          <p:nvPr/>
        </p:nvSpPr>
        <p:spPr>
          <a:xfrm>
            <a:off x="261519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</p:spTree>
    <p:extLst>
      <p:ext uri="{BB962C8B-B14F-4D97-AF65-F5344CB8AC3E}">
        <p14:creationId xmlns:p14="http://schemas.microsoft.com/office/powerpoint/2010/main" val="28288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1027 Rectángulo"/>
          <p:cNvSpPr/>
          <p:nvPr/>
        </p:nvSpPr>
        <p:spPr>
          <a:xfrm>
            <a:off x="1801900" y="1132592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1895116" y="22593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18" name="17 Elipse"/>
          <p:cNvSpPr/>
          <p:nvPr/>
        </p:nvSpPr>
        <p:spPr>
          <a:xfrm>
            <a:off x="2615196" y="22593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19" name="18 Elipse"/>
          <p:cNvSpPr/>
          <p:nvPr/>
        </p:nvSpPr>
        <p:spPr>
          <a:xfrm>
            <a:off x="3335276" y="22593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20" name="19 Elipse"/>
          <p:cNvSpPr/>
          <p:nvPr/>
        </p:nvSpPr>
        <p:spPr>
          <a:xfrm>
            <a:off x="4415396" y="22593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21" name="TextBox 11"/>
          <p:cNvSpPr txBox="1"/>
          <p:nvPr/>
        </p:nvSpPr>
        <p:spPr>
          <a:xfrm>
            <a:off x="3920181" y="2233920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895116" y="1276608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23" name="22 Elipse"/>
          <p:cNvSpPr/>
          <p:nvPr/>
        </p:nvSpPr>
        <p:spPr>
          <a:xfrm>
            <a:off x="2615196" y="1276608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24" name="23 Elipse"/>
          <p:cNvSpPr/>
          <p:nvPr/>
        </p:nvSpPr>
        <p:spPr>
          <a:xfrm>
            <a:off x="3335276" y="1276608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25" name="24 Elipse"/>
          <p:cNvSpPr/>
          <p:nvPr/>
        </p:nvSpPr>
        <p:spPr>
          <a:xfrm>
            <a:off x="4415396" y="1276608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26" name="TextBox 11"/>
          <p:cNvSpPr txBox="1"/>
          <p:nvPr/>
        </p:nvSpPr>
        <p:spPr>
          <a:xfrm>
            <a:off x="3920181" y="1251208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13 Conector recto de flecha"/>
          <p:cNvCxnSpPr>
            <a:stCxn id="22" idx="4"/>
            <a:endCxn id="5" idx="0"/>
          </p:cNvCxnSpPr>
          <p:nvPr/>
        </p:nvCxnSpPr>
        <p:spPr>
          <a:xfrm>
            <a:off x="2147144" y="1780664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23" idx="4"/>
            <a:endCxn id="18" idx="0"/>
          </p:cNvCxnSpPr>
          <p:nvPr/>
        </p:nvCxnSpPr>
        <p:spPr>
          <a:xfrm>
            <a:off x="2867224" y="1780664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24" idx="4"/>
            <a:endCxn id="19" idx="0"/>
          </p:cNvCxnSpPr>
          <p:nvPr/>
        </p:nvCxnSpPr>
        <p:spPr>
          <a:xfrm>
            <a:off x="3587304" y="1780664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25" idx="4"/>
            <a:endCxn id="20" idx="0"/>
          </p:cNvCxnSpPr>
          <p:nvPr/>
        </p:nvCxnSpPr>
        <p:spPr>
          <a:xfrm>
            <a:off x="4667424" y="1780664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"/>
          <p:cNvSpPr txBox="1"/>
          <p:nvPr/>
        </p:nvSpPr>
        <p:spPr>
          <a:xfrm>
            <a:off x="5207484" y="11731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9" name="TextBox 3"/>
          <p:cNvSpPr txBox="1"/>
          <p:nvPr/>
        </p:nvSpPr>
        <p:spPr>
          <a:xfrm>
            <a:off x="5207484" y="21780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40" name="TextBox 3"/>
          <p:cNvSpPr txBox="1"/>
          <p:nvPr/>
        </p:nvSpPr>
        <p:spPr>
          <a:xfrm>
            <a:off x="5211676" y="24660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TextBox 3"/>
          <p:cNvSpPr txBox="1"/>
          <p:nvPr/>
        </p:nvSpPr>
        <p:spPr>
          <a:xfrm>
            <a:off x="1069238" y="937528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a.</a:t>
            </a:r>
            <a:endParaRPr lang="en-US" sz="2400" dirty="0"/>
          </a:p>
        </p:txBody>
      </p:sp>
      <p:sp>
        <p:nvSpPr>
          <p:cNvPr id="44" name="TextBox 3"/>
          <p:cNvSpPr txBox="1"/>
          <p:nvPr/>
        </p:nvSpPr>
        <p:spPr>
          <a:xfrm>
            <a:off x="1069238" y="3284984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5" name="44 Rectángulo"/>
          <p:cNvSpPr/>
          <p:nvPr/>
        </p:nvSpPr>
        <p:spPr>
          <a:xfrm>
            <a:off x="1704492" y="2987660"/>
            <a:ext cx="3430984" cy="1343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Rectángulo"/>
          <p:cNvSpPr/>
          <p:nvPr/>
        </p:nvSpPr>
        <p:spPr>
          <a:xfrm>
            <a:off x="1801900" y="3454400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TextBox 11"/>
          <p:cNvSpPr txBox="1"/>
          <p:nvPr/>
        </p:nvSpPr>
        <p:spPr>
          <a:xfrm>
            <a:off x="3920181" y="3573016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TextBox 3"/>
          <p:cNvSpPr txBox="1"/>
          <p:nvPr/>
        </p:nvSpPr>
        <p:spPr>
          <a:xfrm>
            <a:off x="5207484" y="37797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TextBox 3"/>
          <p:cNvSpPr txBox="1"/>
          <p:nvPr/>
        </p:nvSpPr>
        <p:spPr>
          <a:xfrm>
            <a:off x="5207484" y="44998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63" name="TextBox 3"/>
          <p:cNvSpPr txBox="1"/>
          <p:nvPr/>
        </p:nvSpPr>
        <p:spPr>
          <a:xfrm>
            <a:off x="5211676" y="478786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TextBox 3"/>
          <p:cNvSpPr txBox="1"/>
          <p:nvPr/>
        </p:nvSpPr>
        <p:spPr>
          <a:xfrm>
            <a:off x="1738400" y="3025760"/>
            <a:ext cx="33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 - r … x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, </a:t>
            </a:r>
            <a:r>
              <a:rPr lang="en-US" i="1" dirty="0" smtClean="0"/>
              <a:t>y - r … y </a:t>
            </a:r>
            <a:r>
              <a:rPr lang="en-US" dirty="0" smtClean="0"/>
              <a:t>+</a:t>
            </a:r>
            <a:r>
              <a:rPr lang="en-US" i="1" dirty="0" smtClean="0"/>
              <a:t> 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TextBox 3"/>
          <p:cNvSpPr txBox="1"/>
          <p:nvPr/>
        </p:nvSpPr>
        <p:spPr>
          <a:xfrm>
            <a:off x="5207484" y="14904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48 Elipse"/>
          <p:cNvSpPr/>
          <p:nvPr/>
        </p:nvSpPr>
        <p:spPr>
          <a:xfrm>
            <a:off x="1895116" y="45588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0" name="49 Elipse"/>
          <p:cNvSpPr/>
          <p:nvPr/>
        </p:nvSpPr>
        <p:spPr>
          <a:xfrm>
            <a:off x="2615196" y="45588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51" name="50 Elipse"/>
          <p:cNvSpPr/>
          <p:nvPr/>
        </p:nvSpPr>
        <p:spPr>
          <a:xfrm>
            <a:off x="3335276" y="45588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65" name="64 Elipse"/>
          <p:cNvSpPr/>
          <p:nvPr/>
        </p:nvSpPr>
        <p:spPr>
          <a:xfrm>
            <a:off x="4415396" y="45588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66" name="TextBox 11"/>
          <p:cNvSpPr txBox="1"/>
          <p:nvPr/>
        </p:nvSpPr>
        <p:spPr>
          <a:xfrm>
            <a:off x="3920181" y="4533488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7" name="66 Conector recto de flecha"/>
          <p:cNvCxnSpPr>
            <a:endCxn id="49" idx="0"/>
          </p:cNvCxnSpPr>
          <p:nvPr/>
        </p:nvCxnSpPr>
        <p:spPr>
          <a:xfrm>
            <a:off x="2147144" y="4080232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endCxn id="50" idx="0"/>
          </p:cNvCxnSpPr>
          <p:nvPr/>
        </p:nvCxnSpPr>
        <p:spPr>
          <a:xfrm>
            <a:off x="2867224" y="4080232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endCxn id="51" idx="0"/>
          </p:cNvCxnSpPr>
          <p:nvPr/>
        </p:nvCxnSpPr>
        <p:spPr>
          <a:xfrm>
            <a:off x="3587304" y="4080232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endCxn id="65" idx="0"/>
          </p:cNvCxnSpPr>
          <p:nvPr/>
        </p:nvCxnSpPr>
        <p:spPr>
          <a:xfrm>
            <a:off x="4667424" y="4080232"/>
            <a:ext cx="0" cy="478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lipse"/>
          <p:cNvSpPr/>
          <p:nvPr/>
        </p:nvSpPr>
        <p:spPr>
          <a:xfrm>
            <a:off x="1895116" y="3598416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4" name="53 Elipse"/>
          <p:cNvSpPr/>
          <p:nvPr/>
        </p:nvSpPr>
        <p:spPr>
          <a:xfrm>
            <a:off x="3335276" y="3598416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55" name="54 Elipse"/>
          <p:cNvSpPr/>
          <p:nvPr/>
        </p:nvSpPr>
        <p:spPr>
          <a:xfrm>
            <a:off x="4415396" y="3598416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baseline="-25000" dirty="0" err="1" smtClean="0"/>
              <a:t>n</a:t>
            </a:r>
            <a:endParaRPr lang="es-MX" baseline="-25000" dirty="0"/>
          </a:p>
        </p:txBody>
      </p:sp>
      <p:sp>
        <p:nvSpPr>
          <p:cNvPr id="53" name="52 Elipse"/>
          <p:cNvSpPr/>
          <p:nvPr/>
        </p:nvSpPr>
        <p:spPr>
          <a:xfrm>
            <a:off x="2615196" y="3598416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</p:spTree>
    <p:extLst>
      <p:ext uri="{BB962C8B-B14F-4D97-AF65-F5344CB8AC3E}">
        <p14:creationId xmlns:p14="http://schemas.microsoft.com/office/powerpoint/2010/main" val="214445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3"/>
          <p:cNvSpPr txBox="1"/>
          <p:nvPr/>
        </p:nvSpPr>
        <p:spPr>
          <a:xfrm>
            <a:off x="1069238" y="937528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a.</a:t>
            </a:r>
            <a:endParaRPr lang="en-US" sz="2400" dirty="0"/>
          </a:p>
        </p:txBody>
      </p:sp>
      <p:sp>
        <p:nvSpPr>
          <p:cNvPr id="44" name="TextBox 3"/>
          <p:cNvSpPr txBox="1"/>
          <p:nvPr/>
        </p:nvSpPr>
        <p:spPr>
          <a:xfrm>
            <a:off x="1069238" y="3284984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5" name="44 Rectángulo"/>
          <p:cNvSpPr/>
          <p:nvPr/>
        </p:nvSpPr>
        <p:spPr>
          <a:xfrm>
            <a:off x="1704492" y="3259336"/>
            <a:ext cx="3430984" cy="1343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Rectángulo"/>
          <p:cNvSpPr/>
          <p:nvPr/>
        </p:nvSpPr>
        <p:spPr>
          <a:xfrm>
            <a:off x="1801900" y="3726076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Elipse"/>
          <p:cNvSpPr/>
          <p:nvPr/>
        </p:nvSpPr>
        <p:spPr>
          <a:xfrm>
            <a:off x="3335164" y="48704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i="1" baseline="-25000" dirty="0" err="1" smtClean="0"/>
              <a:t>v</a:t>
            </a:r>
            <a:endParaRPr lang="es-MX" i="1" baseline="-25000" dirty="0"/>
          </a:p>
        </p:txBody>
      </p:sp>
      <p:sp>
        <p:nvSpPr>
          <p:cNvPr id="52" name="51 Elipse"/>
          <p:cNvSpPr/>
          <p:nvPr/>
        </p:nvSpPr>
        <p:spPr>
          <a:xfrm>
            <a:off x="189511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4" name="53 Elipse"/>
          <p:cNvSpPr/>
          <p:nvPr/>
        </p:nvSpPr>
        <p:spPr>
          <a:xfrm>
            <a:off x="333527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55" name="54 Elipse"/>
          <p:cNvSpPr/>
          <p:nvPr/>
        </p:nvSpPr>
        <p:spPr>
          <a:xfrm>
            <a:off x="441539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i="1" baseline="-25000" dirty="0" smtClean="0"/>
              <a:t>V</a:t>
            </a:r>
            <a:endParaRPr lang="es-MX" i="1" baseline="-25000" dirty="0"/>
          </a:p>
        </p:txBody>
      </p:sp>
      <p:sp>
        <p:nvSpPr>
          <p:cNvPr id="56" name="TextBox 11"/>
          <p:cNvSpPr txBox="1"/>
          <p:nvPr/>
        </p:nvSpPr>
        <p:spPr>
          <a:xfrm>
            <a:off x="3920181" y="3844692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7" name="56 Conector recto de flecha"/>
          <p:cNvCxnSpPr>
            <a:stCxn id="52" idx="5"/>
            <a:endCxn id="47" idx="1"/>
          </p:cNvCxnSpPr>
          <p:nvPr/>
        </p:nvCxnSpPr>
        <p:spPr>
          <a:xfrm>
            <a:off x="2325355" y="4300331"/>
            <a:ext cx="1083626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53" idx="1"/>
            <a:endCxn id="47" idx="1"/>
          </p:cNvCxnSpPr>
          <p:nvPr/>
        </p:nvCxnSpPr>
        <p:spPr>
          <a:xfrm>
            <a:off x="2689013" y="3943909"/>
            <a:ext cx="719968" cy="10003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54" idx="4"/>
            <a:endCxn id="47" idx="0"/>
          </p:cNvCxnSpPr>
          <p:nvPr/>
        </p:nvCxnSpPr>
        <p:spPr>
          <a:xfrm flipH="1">
            <a:off x="3587192" y="4374148"/>
            <a:ext cx="112" cy="4962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55" idx="3"/>
            <a:endCxn id="47" idx="7"/>
          </p:cNvCxnSpPr>
          <p:nvPr/>
        </p:nvCxnSpPr>
        <p:spPr>
          <a:xfrm flipH="1">
            <a:off x="3765403" y="4300331"/>
            <a:ext cx="723810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"/>
          <p:cNvSpPr txBox="1"/>
          <p:nvPr/>
        </p:nvSpPr>
        <p:spPr>
          <a:xfrm>
            <a:off x="5207484" y="40514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TextBox 3"/>
          <p:cNvSpPr txBox="1"/>
          <p:nvPr/>
        </p:nvSpPr>
        <p:spPr>
          <a:xfrm>
            <a:off x="5207484" y="47715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63" name="TextBox 3"/>
          <p:cNvSpPr txBox="1"/>
          <p:nvPr/>
        </p:nvSpPr>
        <p:spPr>
          <a:xfrm>
            <a:off x="5211676" y="50595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/>
              <a:t>i</a:t>
            </a:r>
            <a:r>
              <a:rPr lang="en-US" dirty="0" smtClean="0"/>
              <a:t>, </a:t>
            </a:r>
            <a:r>
              <a:rPr lang="en-US" i="1" dirty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TextBox 3"/>
          <p:cNvSpPr txBox="1"/>
          <p:nvPr/>
        </p:nvSpPr>
        <p:spPr>
          <a:xfrm>
            <a:off x="1738400" y="3297436"/>
            <a:ext cx="33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(1 </a:t>
            </a:r>
            <a:r>
              <a:rPr lang="en-US" i="1" dirty="0" smtClean="0"/>
              <a:t>…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x</a:t>
            </a:r>
            <a:r>
              <a:rPr lang="en-US" i="1" baseline="-25000" dirty="0" smtClean="0"/>
              <a:t> </a:t>
            </a:r>
            <a:r>
              <a:rPr lang="en-US" i="1" dirty="0" smtClean="0"/>
              <a:t>, </a:t>
            </a:r>
            <a:r>
              <a:rPr lang="en-US" dirty="0" smtClean="0"/>
              <a:t>1 </a:t>
            </a:r>
            <a:r>
              <a:rPr lang="en-US" i="1" dirty="0"/>
              <a:t>…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52 Elipse"/>
          <p:cNvSpPr/>
          <p:nvPr/>
        </p:nvSpPr>
        <p:spPr>
          <a:xfrm>
            <a:off x="261519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48" name="47 Rectángulo"/>
          <p:cNvSpPr/>
          <p:nvPr/>
        </p:nvSpPr>
        <p:spPr>
          <a:xfrm>
            <a:off x="1801900" y="1003149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Elipse"/>
          <p:cNvSpPr/>
          <p:nvPr/>
        </p:nvSpPr>
        <p:spPr>
          <a:xfrm>
            <a:off x="3335164" y="214751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i="1" baseline="-25000" dirty="0" err="1" smtClean="0"/>
              <a:t>v</a:t>
            </a:r>
            <a:endParaRPr lang="es-MX" i="1" baseline="-25000" dirty="0"/>
          </a:p>
        </p:txBody>
      </p:sp>
      <p:sp>
        <p:nvSpPr>
          <p:cNvPr id="50" name="49 Elipse"/>
          <p:cNvSpPr/>
          <p:nvPr/>
        </p:nvSpPr>
        <p:spPr>
          <a:xfrm>
            <a:off x="1895116" y="1147165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1" name="50 Elipse"/>
          <p:cNvSpPr/>
          <p:nvPr/>
        </p:nvSpPr>
        <p:spPr>
          <a:xfrm>
            <a:off x="3335276" y="1147165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65" name="64 Elipse"/>
          <p:cNvSpPr/>
          <p:nvPr/>
        </p:nvSpPr>
        <p:spPr>
          <a:xfrm>
            <a:off x="4415396" y="1147165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i="1" baseline="-25000" dirty="0" smtClean="0"/>
              <a:t>V</a:t>
            </a:r>
            <a:endParaRPr lang="es-MX" i="1" baseline="-25000" dirty="0"/>
          </a:p>
        </p:txBody>
      </p:sp>
      <p:sp>
        <p:nvSpPr>
          <p:cNvPr id="66" name="TextBox 11"/>
          <p:cNvSpPr txBox="1"/>
          <p:nvPr/>
        </p:nvSpPr>
        <p:spPr>
          <a:xfrm>
            <a:off x="3920181" y="1121765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7" name="66 Conector recto de flecha"/>
          <p:cNvCxnSpPr>
            <a:stCxn id="50" idx="5"/>
            <a:endCxn id="49" idx="1"/>
          </p:cNvCxnSpPr>
          <p:nvPr/>
        </p:nvCxnSpPr>
        <p:spPr>
          <a:xfrm>
            <a:off x="2325355" y="1577404"/>
            <a:ext cx="1083626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stCxn id="74" idx="1"/>
            <a:endCxn id="49" idx="1"/>
          </p:cNvCxnSpPr>
          <p:nvPr/>
        </p:nvCxnSpPr>
        <p:spPr>
          <a:xfrm>
            <a:off x="2689013" y="1220982"/>
            <a:ext cx="719968" cy="10003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stCxn id="51" idx="4"/>
            <a:endCxn id="49" idx="0"/>
          </p:cNvCxnSpPr>
          <p:nvPr/>
        </p:nvCxnSpPr>
        <p:spPr>
          <a:xfrm flipH="1">
            <a:off x="3587192" y="1651221"/>
            <a:ext cx="112" cy="4962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65" idx="3"/>
            <a:endCxn id="49" idx="7"/>
          </p:cNvCxnSpPr>
          <p:nvPr/>
        </p:nvCxnSpPr>
        <p:spPr>
          <a:xfrm flipH="1">
            <a:off x="3765403" y="1577404"/>
            <a:ext cx="723810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3"/>
          <p:cNvSpPr txBox="1"/>
          <p:nvPr/>
        </p:nvSpPr>
        <p:spPr>
          <a:xfrm>
            <a:off x="5207484" y="10434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72" name="TextBox 3"/>
          <p:cNvSpPr txBox="1"/>
          <p:nvPr/>
        </p:nvSpPr>
        <p:spPr>
          <a:xfrm>
            <a:off x="5207484" y="204857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73" name="TextBox 3"/>
          <p:cNvSpPr txBox="1"/>
          <p:nvPr/>
        </p:nvSpPr>
        <p:spPr>
          <a:xfrm>
            <a:off x="5211676" y="233660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/>
              <a:t>i</a:t>
            </a:r>
            <a:r>
              <a:rPr lang="en-US" dirty="0" smtClean="0"/>
              <a:t>, </a:t>
            </a:r>
            <a:r>
              <a:rPr lang="en-US" i="1" dirty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4" name="73 Elipse"/>
          <p:cNvSpPr/>
          <p:nvPr/>
        </p:nvSpPr>
        <p:spPr>
          <a:xfrm>
            <a:off x="2615196" y="1147165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75" name="TextBox 3"/>
          <p:cNvSpPr txBox="1"/>
          <p:nvPr/>
        </p:nvSpPr>
        <p:spPr>
          <a:xfrm>
            <a:off x="5211676" y="1412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/>
              <a:t>i</a:t>
            </a:r>
            <a:r>
              <a:rPr lang="en-US" dirty="0" smtClean="0"/>
              <a:t>, </a:t>
            </a:r>
            <a:r>
              <a:rPr lang="en-US" i="1" dirty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3"/>
          <p:cNvSpPr txBox="1"/>
          <p:nvPr/>
        </p:nvSpPr>
        <p:spPr>
          <a:xfrm>
            <a:off x="1069238" y="937528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</a:t>
            </a:r>
            <a:endParaRPr lang="en-US" sz="2400" dirty="0"/>
          </a:p>
        </p:txBody>
      </p:sp>
      <p:sp>
        <p:nvSpPr>
          <p:cNvPr id="44" name="TextBox 3"/>
          <p:cNvSpPr txBox="1"/>
          <p:nvPr/>
        </p:nvSpPr>
        <p:spPr>
          <a:xfrm>
            <a:off x="1069238" y="3284984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</a:t>
            </a:r>
            <a:endParaRPr lang="en-US" sz="2400" dirty="0"/>
          </a:p>
        </p:txBody>
      </p:sp>
      <p:sp>
        <p:nvSpPr>
          <p:cNvPr id="45" name="44 Rectángulo"/>
          <p:cNvSpPr/>
          <p:nvPr/>
        </p:nvSpPr>
        <p:spPr>
          <a:xfrm>
            <a:off x="1704492" y="3259336"/>
            <a:ext cx="3430984" cy="1343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Elipse"/>
          <p:cNvSpPr/>
          <p:nvPr/>
        </p:nvSpPr>
        <p:spPr>
          <a:xfrm>
            <a:off x="3335164" y="48704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i="1" baseline="-25000" dirty="0" err="1" smtClean="0"/>
              <a:t>v</a:t>
            </a:r>
            <a:endParaRPr lang="es-MX" i="1" baseline="-25000" dirty="0"/>
          </a:p>
        </p:txBody>
      </p:sp>
      <p:sp>
        <p:nvSpPr>
          <p:cNvPr id="52" name="51 Elipse"/>
          <p:cNvSpPr/>
          <p:nvPr/>
        </p:nvSpPr>
        <p:spPr>
          <a:xfrm>
            <a:off x="189511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4" name="53 Elipse"/>
          <p:cNvSpPr/>
          <p:nvPr/>
        </p:nvSpPr>
        <p:spPr>
          <a:xfrm>
            <a:off x="333527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55" name="54 Elipse"/>
          <p:cNvSpPr/>
          <p:nvPr/>
        </p:nvSpPr>
        <p:spPr>
          <a:xfrm>
            <a:off x="441539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i="1" baseline="-25000" dirty="0" smtClean="0"/>
              <a:t>V</a:t>
            </a:r>
            <a:endParaRPr lang="es-MX" i="1" baseline="-25000" dirty="0"/>
          </a:p>
        </p:txBody>
      </p:sp>
      <p:sp>
        <p:nvSpPr>
          <p:cNvPr id="56" name="TextBox 11"/>
          <p:cNvSpPr txBox="1"/>
          <p:nvPr/>
        </p:nvSpPr>
        <p:spPr>
          <a:xfrm>
            <a:off x="3920181" y="3844692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7" name="56 Conector recto de flecha"/>
          <p:cNvCxnSpPr>
            <a:stCxn id="52" idx="5"/>
            <a:endCxn id="47" idx="1"/>
          </p:cNvCxnSpPr>
          <p:nvPr/>
        </p:nvCxnSpPr>
        <p:spPr>
          <a:xfrm>
            <a:off x="2325355" y="4300331"/>
            <a:ext cx="1083626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53" idx="1"/>
            <a:endCxn id="47" idx="1"/>
          </p:cNvCxnSpPr>
          <p:nvPr/>
        </p:nvCxnSpPr>
        <p:spPr>
          <a:xfrm>
            <a:off x="2689013" y="3943909"/>
            <a:ext cx="719968" cy="10003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54" idx="4"/>
            <a:endCxn id="47" idx="0"/>
          </p:cNvCxnSpPr>
          <p:nvPr/>
        </p:nvCxnSpPr>
        <p:spPr>
          <a:xfrm flipH="1">
            <a:off x="3587192" y="4374148"/>
            <a:ext cx="112" cy="4962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55" idx="3"/>
            <a:endCxn id="47" idx="7"/>
          </p:cNvCxnSpPr>
          <p:nvPr/>
        </p:nvCxnSpPr>
        <p:spPr>
          <a:xfrm flipH="1">
            <a:off x="3765403" y="4300331"/>
            <a:ext cx="723810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"/>
          <p:cNvSpPr txBox="1"/>
          <p:nvPr/>
        </p:nvSpPr>
        <p:spPr>
          <a:xfrm>
            <a:off x="5207484" y="40514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2" name="TextBox 3"/>
          <p:cNvSpPr txBox="1"/>
          <p:nvPr/>
        </p:nvSpPr>
        <p:spPr>
          <a:xfrm>
            <a:off x="5207484" y="47715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 + 1</a:t>
            </a:r>
            <a:endParaRPr lang="en-US" i="1" dirty="0"/>
          </a:p>
        </p:txBody>
      </p:sp>
      <p:sp>
        <p:nvSpPr>
          <p:cNvPr id="63" name="TextBox 3"/>
          <p:cNvSpPr txBox="1"/>
          <p:nvPr/>
        </p:nvSpPr>
        <p:spPr>
          <a:xfrm>
            <a:off x="5211676" y="50595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/>
              <a:t>i</a:t>
            </a:r>
            <a:r>
              <a:rPr lang="en-US" dirty="0" smtClean="0"/>
              <a:t>, </a:t>
            </a:r>
            <a:r>
              <a:rPr lang="en-US" i="1" dirty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TextBox 3"/>
          <p:cNvSpPr txBox="1"/>
          <p:nvPr/>
        </p:nvSpPr>
        <p:spPr>
          <a:xfrm>
            <a:off x="1738400" y="3297436"/>
            <a:ext cx="33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i="1" dirty="0" smtClean="0"/>
              <a:t>, j</a:t>
            </a:r>
            <a:r>
              <a:rPr lang="en-US" dirty="0" smtClean="0"/>
              <a:t>) </a:t>
            </a:r>
            <a:r>
              <a:rPr lang="az-Cyrl-AZ" dirty="0" smtClean="0"/>
              <a:t>є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endParaRPr lang="en-US" i="1" dirty="0"/>
          </a:p>
        </p:txBody>
      </p:sp>
      <p:sp>
        <p:nvSpPr>
          <p:cNvPr id="53" name="52 Elipse"/>
          <p:cNvSpPr/>
          <p:nvPr/>
        </p:nvSpPr>
        <p:spPr>
          <a:xfrm>
            <a:off x="261519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49" name="48 Elipse"/>
          <p:cNvSpPr/>
          <p:nvPr/>
        </p:nvSpPr>
        <p:spPr>
          <a:xfrm>
            <a:off x="3335164" y="214751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i="1" baseline="-25000" dirty="0" err="1" smtClean="0"/>
              <a:t>v</a:t>
            </a:r>
            <a:endParaRPr lang="es-MX" i="1" baseline="-25000" dirty="0"/>
          </a:p>
        </p:txBody>
      </p:sp>
      <p:sp>
        <p:nvSpPr>
          <p:cNvPr id="50" name="49 Elipse"/>
          <p:cNvSpPr/>
          <p:nvPr/>
        </p:nvSpPr>
        <p:spPr>
          <a:xfrm>
            <a:off x="1895116" y="1147165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1" name="50 Elipse"/>
          <p:cNvSpPr/>
          <p:nvPr/>
        </p:nvSpPr>
        <p:spPr>
          <a:xfrm>
            <a:off x="3335276" y="1147165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65" name="64 Elipse"/>
          <p:cNvSpPr/>
          <p:nvPr/>
        </p:nvSpPr>
        <p:spPr>
          <a:xfrm>
            <a:off x="4415396" y="1147165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i="1" baseline="-25000" dirty="0" smtClean="0"/>
              <a:t>V</a:t>
            </a:r>
            <a:endParaRPr lang="es-MX" i="1" baseline="-25000" dirty="0"/>
          </a:p>
        </p:txBody>
      </p:sp>
      <p:sp>
        <p:nvSpPr>
          <p:cNvPr id="66" name="TextBox 11"/>
          <p:cNvSpPr txBox="1"/>
          <p:nvPr/>
        </p:nvSpPr>
        <p:spPr>
          <a:xfrm>
            <a:off x="3920181" y="1121765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7" name="66 Conector recto de flecha"/>
          <p:cNvCxnSpPr>
            <a:stCxn id="50" idx="5"/>
            <a:endCxn id="49" idx="1"/>
          </p:cNvCxnSpPr>
          <p:nvPr/>
        </p:nvCxnSpPr>
        <p:spPr>
          <a:xfrm>
            <a:off x="2325355" y="1577404"/>
            <a:ext cx="1083626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stCxn id="74" idx="1"/>
            <a:endCxn id="49" idx="1"/>
          </p:cNvCxnSpPr>
          <p:nvPr/>
        </p:nvCxnSpPr>
        <p:spPr>
          <a:xfrm>
            <a:off x="2689013" y="1220982"/>
            <a:ext cx="719968" cy="10003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stCxn id="51" idx="4"/>
            <a:endCxn id="49" idx="0"/>
          </p:cNvCxnSpPr>
          <p:nvPr/>
        </p:nvCxnSpPr>
        <p:spPr>
          <a:xfrm flipH="1">
            <a:off x="3587192" y="1651221"/>
            <a:ext cx="112" cy="4962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65" idx="3"/>
            <a:endCxn id="49" idx="7"/>
          </p:cNvCxnSpPr>
          <p:nvPr/>
        </p:nvCxnSpPr>
        <p:spPr>
          <a:xfrm flipH="1">
            <a:off x="3765403" y="1577404"/>
            <a:ext cx="723810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3"/>
          <p:cNvSpPr txBox="1"/>
          <p:nvPr/>
        </p:nvSpPr>
        <p:spPr>
          <a:xfrm>
            <a:off x="5207484" y="10434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endParaRPr lang="en-US" dirty="0"/>
          </a:p>
        </p:txBody>
      </p:sp>
      <p:sp>
        <p:nvSpPr>
          <p:cNvPr id="72" name="TextBox 3"/>
          <p:cNvSpPr txBox="1"/>
          <p:nvPr/>
        </p:nvSpPr>
        <p:spPr>
          <a:xfrm>
            <a:off x="5207484" y="204857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 + 1</a:t>
            </a:r>
            <a:endParaRPr lang="en-US" i="1" dirty="0"/>
          </a:p>
        </p:txBody>
      </p:sp>
      <p:sp>
        <p:nvSpPr>
          <p:cNvPr id="73" name="TextBox 3"/>
          <p:cNvSpPr txBox="1"/>
          <p:nvPr/>
        </p:nvSpPr>
        <p:spPr>
          <a:xfrm>
            <a:off x="5211676" y="233660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/>
              <a:t>i</a:t>
            </a:r>
            <a:r>
              <a:rPr lang="en-US" dirty="0" smtClean="0"/>
              <a:t>, </a:t>
            </a:r>
            <a:r>
              <a:rPr lang="en-US" i="1" dirty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4" name="73 Elipse"/>
          <p:cNvSpPr/>
          <p:nvPr/>
        </p:nvSpPr>
        <p:spPr>
          <a:xfrm>
            <a:off x="2615196" y="1147165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75" name="TextBox 3"/>
          <p:cNvSpPr txBox="1"/>
          <p:nvPr/>
        </p:nvSpPr>
        <p:spPr>
          <a:xfrm>
            <a:off x="5211676" y="1412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/>
              <a:t>i</a:t>
            </a:r>
            <a:r>
              <a:rPr lang="en-US" dirty="0" smtClean="0"/>
              <a:t>, </a:t>
            </a:r>
            <a:r>
              <a:rPr lang="en-US" i="1" dirty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3"/>
          <p:cNvSpPr txBox="1"/>
          <p:nvPr/>
        </p:nvSpPr>
        <p:spPr>
          <a:xfrm>
            <a:off x="1069238" y="937528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4" name="TextBox 3"/>
          <p:cNvSpPr txBox="1"/>
          <p:nvPr/>
        </p:nvSpPr>
        <p:spPr>
          <a:xfrm>
            <a:off x="1069238" y="3284984"/>
            <a:ext cx="4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5" name="44 Rectángulo"/>
          <p:cNvSpPr/>
          <p:nvPr/>
        </p:nvSpPr>
        <p:spPr>
          <a:xfrm>
            <a:off x="1704492" y="3259336"/>
            <a:ext cx="3430984" cy="1343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Elipse"/>
          <p:cNvSpPr/>
          <p:nvPr/>
        </p:nvSpPr>
        <p:spPr>
          <a:xfrm>
            <a:off x="3335164" y="48704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i="1" baseline="-25000" dirty="0" err="1" smtClean="0"/>
              <a:t>v</a:t>
            </a:r>
            <a:endParaRPr lang="es-MX" i="1" baseline="-25000" dirty="0"/>
          </a:p>
        </p:txBody>
      </p:sp>
      <p:cxnSp>
        <p:nvCxnSpPr>
          <p:cNvPr id="57" name="56 Conector recto de flecha"/>
          <p:cNvCxnSpPr>
            <a:stCxn id="52" idx="5"/>
            <a:endCxn id="47" idx="1"/>
          </p:cNvCxnSpPr>
          <p:nvPr/>
        </p:nvCxnSpPr>
        <p:spPr>
          <a:xfrm>
            <a:off x="2325355" y="4300331"/>
            <a:ext cx="1083626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53" idx="1"/>
            <a:endCxn id="47" idx="1"/>
          </p:cNvCxnSpPr>
          <p:nvPr/>
        </p:nvCxnSpPr>
        <p:spPr>
          <a:xfrm>
            <a:off x="2689013" y="3943909"/>
            <a:ext cx="719968" cy="10003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54" idx="4"/>
            <a:endCxn id="47" idx="0"/>
          </p:cNvCxnSpPr>
          <p:nvPr/>
        </p:nvCxnSpPr>
        <p:spPr>
          <a:xfrm flipH="1">
            <a:off x="3587192" y="4374148"/>
            <a:ext cx="112" cy="4962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55" idx="3"/>
            <a:endCxn id="47" idx="7"/>
          </p:cNvCxnSpPr>
          <p:nvPr/>
        </p:nvCxnSpPr>
        <p:spPr>
          <a:xfrm flipH="1">
            <a:off x="3765403" y="4300331"/>
            <a:ext cx="723810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3"/>
          <p:cNvSpPr txBox="1"/>
          <p:nvPr/>
        </p:nvSpPr>
        <p:spPr>
          <a:xfrm>
            <a:off x="5207484" y="47715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 + 1</a:t>
            </a:r>
            <a:endParaRPr lang="en-US" i="1" dirty="0"/>
          </a:p>
        </p:txBody>
      </p:sp>
      <p:sp>
        <p:nvSpPr>
          <p:cNvPr id="63" name="TextBox 3"/>
          <p:cNvSpPr txBox="1"/>
          <p:nvPr/>
        </p:nvSpPr>
        <p:spPr>
          <a:xfrm>
            <a:off x="5211676" y="50595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/>
              <a:t>i</a:t>
            </a:r>
            <a:r>
              <a:rPr lang="en-US" dirty="0" smtClean="0"/>
              <a:t>, </a:t>
            </a:r>
            <a:r>
              <a:rPr lang="en-US" i="1" dirty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TextBox 3"/>
          <p:cNvSpPr txBox="1"/>
          <p:nvPr/>
        </p:nvSpPr>
        <p:spPr>
          <a:xfrm>
            <a:off x="1738400" y="3297436"/>
            <a:ext cx="33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i="1" dirty="0" smtClean="0"/>
              <a:t>, j</a:t>
            </a:r>
            <a:r>
              <a:rPr lang="en-US" dirty="0" smtClean="0"/>
              <a:t>) </a:t>
            </a:r>
            <a:r>
              <a:rPr lang="az-Cyrl-AZ" dirty="0" smtClean="0"/>
              <a:t>є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endParaRPr lang="en-US" i="1" dirty="0"/>
          </a:p>
        </p:txBody>
      </p:sp>
      <p:sp>
        <p:nvSpPr>
          <p:cNvPr id="48" name="47 Rectángulo"/>
          <p:cNvSpPr/>
          <p:nvPr/>
        </p:nvSpPr>
        <p:spPr>
          <a:xfrm>
            <a:off x="1801900" y="1003149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Elipse"/>
          <p:cNvSpPr/>
          <p:nvPr/>
        </p:nvSpPr>
        <p:spPr>
          <a:xfrm>
            <a:off x="3335164" y="214751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err="1" smtClean="0"/>
              <a:t>X</a:t>
            </a:r>
            <a:r>
              <a:rPr lang="es-CO" i="1" baseline="-25000" dirty="0" err="1" smtClean="0"/>
              <a:t>v</a:t>
            </a:r>
            <a:endParaRPr lang="es-MX" i="1" baseline="-25000" dirty="0"/>
          </a:p>
        </p:txBody>
      </p:sp>
      <p:sp>
        <p:nvSpPr>
          <p:cNvPr id="50" name="49 Elipse"/>
          <p:cNvSpPr/>
          <p:nvPr/>
        </p:nvSpPr>
        <p:spPr>
          <a:xfrm>
            <a:off x="1895116" y="1147165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1" name="50 Elipse"/>
          <p:cNvSpPr/>
          <p:nvPr/>
        </p:nvSpPr>
        <p:spPr>
          <a:xfrm>
            <a:off x="3335276" y="1147165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65" name="64 Elipse"/>
          <p:cNvSpPr/>
          <p:nvPr/>
        </p:nvSpPr>
        <p:spPr>
          <a:xfrm>
            <a:off x="4415396" y="1147165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i="1" baseline="-25000" dirty="0" smtClean="0"/>
              <a:t>V</a:t>
            </a:r>
            <a:endParaRPr lang="es-MX" i="1" baseline="-25000" dirty="0"/>
          </a:p>
        </p:txBody>
      </p:sp>
      <p:sp>
        <p:nvSpPr>
          <p:cNvPr id="66" name="TextBox 11"/>
          <p:cNvSpPr txBox="1"/>
          <p:nvPr/>
        </p:nvSpPr>
        <p:spPr>
          <a:xfrm>
            <a:off x="3920181" y="1121765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7" name="66 Conector recto de flecha"/>
          <p:cNvCxnSpPr>
            <a:stCxn id="50" idx="5"/>
            <a:endCxn id="49" idx="1"/>
          </p:cNvCxnSpPr>
          <p:nvPr/>
        </p:nvCxnSpPr>
        <p:spPr>
          <a:xfrm>
            <a:off x="2325355" y="1577404"/>
            <a:ext cx="1083626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stCxn id="74" idx="1"/>
            <a:endCxn id="49" idx="1"/>
          </p:cNvCxnSpPr>
          <p:nvPr/>
        </p:nvCxnSpPr>
        <p:spPr>
          <a:xfrm>
            <a:off x="2689013" y="1220982"/>
            <a:ext cx="719968" cy="10003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stCxn id="51" idx="4"/>
            <a:endCxn id="49" idx="0"/>
          </p:cNvCxnSpPr>
          <p:nvPr/>
        </p:nvCxnSpPr>
        <p:spPr>
          <a:xfrm flipH="1">
            <a:off x="3587192" y="1651221"/>
            <a:ext cx="112" cy="4962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65" idx="3"/>
            <a:endCxn id="49" idx="7"/>
          </p:cNvCxnSpPr>
          <p:nvPr/>
        </p:nvCxnSpPr>
        <p:spPr>
          <a:xfrm flipH="1">
            <a:off x="3765403" y="1577404"/>
            <a:ext cx="723810" cy="64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3"/>
          <p:cNvSpPr txBox="1"/>
          <p:nvPr/>
        </p:nvSpPr>
        <p:spPr>
          <a:xfrm>
            <a:off x="5207484" y="10434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endParaRPr lang="en-US" dirty="0"/>
          </a:p>
        </p:txBody>
      </p:sp>
      <p:sp>
        <p:nvSpPr>
          <p:cNvPr id="72" name="TextBox 3"/>
          <p:cNvSpPr txBox="1"/>
          <p:nvPr/>
        </p:nvSpPr>
        <p:spPr>
          <a:xfrm>
            <a:off x="5207484" y="204857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 + 1</a:t>
            </a:r>
            <a:endParaRPr lang="en-US" i="1" dirty="0"/>
          </a:p>
        </p:txBody>
      </p:sp>
      <p:sp>
        <p:nvSpPr>
          <p:cNvPr id="73" name="TextBox 3"/>
          <p:cNvSpPr txBox="1"/>
          <p:nvPr/>
        </p:nvSpPr>
        <p:spPr>
          <a:xfrm>
            <a:off x="5211676" y="233660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/>
              <a:t>i</a:t>
            </a:r>
            <a:r>
              <a:rPr lang="en-US" dirty="0" smtClean="0"/>
              <a:t>, </a:t>
            </a:r>
            <a:r>
              <a:rPr lang="en-US" i="1" dirty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4" name="73 Elipse"/>
          <p:cNvSpPr/>
          <p:nvPr/>
        </p:nvSpPr>
        <p:spPr>
          <a:xfrm>
            <a:off x="2615196" y="1147165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  <p:sp>
        <p:nvSpPr>
          <p:cNvPr id="75" name="TextBox 3"/>
          <p:cNvSpPr txBox="1"/>
          <p:nvPr/>
        </p:nvSpPr>
        <p:spPr>
          <a:xfrm>
            <a:off x="5211676" y="1412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= (</a:t>
            </a:r>
            <a:r>
              <a:rPr lang="en-US" i="1" dirty="0"/>
              <a:t>i</a:t>
            </a:r>
            <a:r>
              <a:rPr lang="en-US" dirty="0" smtClean="0"/>
              <a:t>, </a:t>
            </a:r>
            <a:r>
              <a:rPr lang="en-US" i="1" dirty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45 Rectángulo"/>
          <p:cNvSpPr/>
          <p:nvPr/>
        </p:nvSpPr>
        <p:spPr>
          <a:xfrm>
            <a:off x="1801900" y="3726076"/>
            <a:ext cx="5349800" cy="7920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extBox 3"/>
          <p:cNvSpPr txBox="1"/>
          <p:nvPr/>
        </p:nvSpPr>
        <p:spPr>
          <a:xfrm>
            <a:off x="5207484" y="40514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=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en-US" i="1" dirty="0" smtClean="0"/>
              <a:t>p</a:t>
            </a:r>
            <a:r>
              <a:rPr lang="en-US" dirty="0" smtClean="0"/>
              <a:t> … </a:t>
            </a:r>
            <a:r>
              <a:rPr lang="en-US" i="1" dirty="0" smtClean="0"/>
              <a:t>t</a:t>
            </a:r>
            <a:endParaRPr lang="en-US" dirty="0"/>
          </a:p>
        </p:txBody>
      </p:sp>
      <p:sp>
        <p:nvSpPr>
          <p:cNvPr id="52" name="51 Elipse"/>
          <p:cNvSpPr/>
          <p:nvPr/>
        </p:nvSpPr>
        <p:spPr>
          <a:xfrm>
            <a:off x="189511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1</a:t>
            </a:r>
            <a:endParaRPr lang="es-MX" baseline="-25000" dirty="0"/>
          </a:p>
        </p:txBody>
      </p:sp>
      <p:sp>
        <p:nvSpPr>
          <p:cNvPr id="54" name="53 Elipse"/>
          <p:cNvSpPr/>
          <p:nvPr/>
        </p:nvSpPr>
        <p:spPr>
          <a:xfrm>
            <a:off x="333527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3</a:t>
            </a:r>
            <a:endParaRPr lang="es-MX" baseline="-25000" dirty="0"/>
          </a:p>
        </p:txBody>
      </p:sp>
      <p:sp>
        <p:nvSpPr>
          <p:cNvPr id="55" name="54 Elipse"/>
          <p:cNvSpPr/>
          <p:nvPr/>
        </p:nvSpPr>
        <p:spPr>
          <a:xfrm>
            <a:off x="441539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i="1" baseline="-25000" dirty="0" smtClean="0"/>
              <a:t>V</a:t>
            </a:r>
            <a:endParaRPr lang="es-MX" i="1" baseline="-25000" dirty="0"/>
          </a:p>
        </p:txBody>
      </p:sp>
      <p:sp>
        <p:nvSpPr>
          <p:cNvPr id="56" name="TextBox 11"/>
          <p:cNvSpPr txBox="1"/>
          <p:nvPr/>
        </p:nvSpPr>
        <p:spPr>
          <a:xfrm>
            <a:off x="3920181" y="3844692"/>
            <a:ext cx="43417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glow rad="76200">
                    <a:schemeClr val="bg1">
                      <a:alpha val="70000"/>
                    </a:schemeClr>
                  </a:glo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2400" b="1" dirty="0">
              <a:effectLst>
                <a:glow rad="76200">
                  <a:schemeClr val="bg1">
                    <a:alpha val="70000"/>
                  </a:schemeClr>
                </a:glo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52 Elipse"/>
          <p:cNvSpPr/>
          <p:nvPr/>
        </p:nvSpPr>
        <p:spPr>
          <a:xfrm>
            <a:off x="2615196" y="3870092"/>
            <a:ext cx="504056" cy="5040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i="1" dirty="0" smtClean="0"/>
              <a:t>X</a:t>
            </a:r>
            <a:r>
              <a:rPr lang="es-CO" baseline="-25000" dirty="0" smtClean="0"/>
              <a:t>2</a:t>
            </a:r>
            <a:endParaRPr lang="es-MX" baseline="-25000" dirty="0"/>
          </a:p>
        </p:txBody>
      </p:sp>
    </p:spTree>
    <p:extLst>
      <p:ext uri="{BB962C8B-B14F-4D97-AF65-F5344CB8AC3E}">
        <p14:creationId xmlns:p14="http://schemas.microsoft.com/office/powerpoint/2010/main" val="221076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410</Words>
  <Application>Microsoft Office PowerPoint</Application>
  <PresentationFormat>On-screen Show (4:3)</PresentationFormat>
  <Paragraphs>130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Hernández</dc:creator>
  <cp:lastModifiedBy>Felipe Hernández</cp:lastModifiedBy>
  <cp:revision>54</cp:revision>
  <dcterms:created xsi:type="dcterms:W3CDTF">2013-11-21T21:33:04Z</dcterms:created>
  <dcterms:modified xsi:type="dcterms:W3CDTF">2014-03-28T21:20:19Z</dcterms:modified>
</cp:coreProperties>
</file>