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2104b15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2104b15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2104b15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2104b15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2104b15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2104b15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104b15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2104b15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92875"/>
            <a:ext cx="85206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/>
              <a:t>CS50 Final Project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51500"/>
            <a:ext cx="85206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 sz="3200">
                <a:solidFill>
                  <a:schemeClr val="dk1"/>
                </a:solidFill>
              </a:rPr>
              <a:t>My name is Oleksii Moskovskyi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 sz="3200">
                <a:solidFill>
                  <a:schemeClr val="dk1"/>
                </a:solidFill>
              </a:rPr>
              <a:t>I am in Kharkiv, Ukraine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 sz="3200">
                <a:solidFill>
                  <a:schemeClr val="dk1"/>
                </a:solidFill>
              </a:rPr>
              <a:t>My project name: Alarm Scanner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 sz="3200">
                <a:solidFill>
                  <a:schemeClr val="dk1"/>
                </a:solidFill>
              </a:rPr>
              <a:t>GitHub: amoskovskij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 sz="3200">
                <a:solidFill>
                  <a:schemeClr val="dk1"/>
                </a:solidFill>
              </a:rPr>
              <a:t>edX: amoskovskij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 sz="3200">
                <a:solidFill>
                  <a:schemeClr val="dk1"/>
                </a:solidFill>
              </a:rPr>
              <a:t>Date: 2024-06-23.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900" y="1227864"/>
            <a:ext cx="1876400" cy="2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06425"/>
            <a:ext cx="8520600" cy="7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Project goal</a:t>
            </a:r>
            <a:endParaRPr sz="4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033475"/>
            <a:ext cx="8520600" cy="3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</a:rPr>
              <a:t>The city of Kharkiv is under daily fire from the Russian Federation.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</a:rPr>
              <a:t>It is impossible to stay in shelter continuously.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</a:rPr>
              <a:t>It is necessary to monitor several Telegram channels of observers, and in the event of a threat to my area of ​​the city, receive an alert and go to the shelter in time.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82800"/>
            <a:ext cx="8520600" cy="8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Project details</a:t>
            </a:r>
            <a:endParaRPr sz="40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120125"/>
            <a:ext cx="85206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416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3200">
                <a:solidFill>
                  <a:schemeClr val="dk1"/>
                </a:solidFill>
              </a:rPr>
              <a:t>The project is developed on Java 8, JavaFx</a:t>
            </a:r>
            <a:endParaRPr sz="3200">
              <a:solidFill>
                <a:schemeClr val="dk1"/>
              </a:solidFill>
            </a:endParaRPr>
          </a:p>
          <a:p>
            <a:pPr indent="-416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3200">
                <a:solidFill>
                  <a:schemeClr val="dk1"/>
                </a:solidFill>
              </a:rPr>
              <a:t>Lists of URLs of Telegram channels and key phrases are stored in text files</a:t>
            </a:r>
            <a:endParaRPr sz="3200">
              <a:solidFill>
                <a:schemeClr val="dk1"/>
              </a:solidFill>
            </a:endParaRPr>
          </a:p>
          <a:p>
            <a:pPr indent="-416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3200">
                <a:solidFill>
                  <a:schemeClr val="dk1"/>
                </a:solidFill>
              </a:rPr>
              <a:t>Every 30 seconds, messages for the last 15 minutes are received from one of the sources.</a:t>
            </a:r>
            <a:endParaRPr sz="3200">
              <a:solidFill>
                <a:schemeClr val="dk1"/>
              </a:solidFill>
            </a:endParaRPr>
          </a:p>
          <a:p>
            <a:pPr indent="-416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3200">
                <a:solidFill>
                  <a:schemeClr val="dk1"/>
                </a:solidFill>
              </a:rPr>
              <a:t>If one of the key phrases is detected, an audio and text notification occurs.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88" y="152400"/>
            <a:ext cx="65696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2641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Conclusion</a:t>
            </a:r>
            <a:endParaRPr sz="40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1227275"/>
            <a:ext cx="85206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</a:rPr>
              <a:t>I found the CS50 course very interesting and useful.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</a:rPr>
              <a:t>I wanted to take additional courses in Cybersecurity, Python, Databases and Web programming.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</a:rPr>
              <a:t>This is my second project using JavaFx.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</a:rPr>
              <a:t>Working on it was very educational for me.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