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0"/>
  </p:notesMasterIdLst>
  <p:handoutMasterIdLst>
    <p:handoutMasterId r:id="rId11"/>
  </p:handoutMasterIdLst>
  <p:sldIdLst>
    <p:sldId id="2147472796" r:id="rId5"/>
    <p:sldId id="298" r:id="rId6"/>
    <p:sldId id="2147472670" r:id="rId7"/>
    <p:sldId id="301" r:id="rId8"/>
    <p:sldId id="29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70E"/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CE582-5BA5-4FB2-9BCA-EBC728FB82BF}" v="3" dt="2025-05-26T06:44:48.327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889" autoAdjust="0"/>
    <p:restoredTop sz="96807" autoAdjust="0"/>
  </p:normalViewPr>
  <p:slideViewPr>
    <p:cSldViewPr showGuides="1">
      <p:cViewPr>
        <p:scale>
          <a:sx n="40" d="100"/>
          <a:sy n="40" d="100"/>
        </p:scale>
        <p:origin x="66" y="25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5259" y="6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Coustans" userId="e8619a91-88a5-4906-b918-1d2303beb8f3" providerId="ADAL" clId="{E484BBEB-414B-4B5C-B3BA-1C280C9C4CA5}"/>
    <pc:docChg chg="custSel modSld">
      <pc:chgData name="Mathieu Coustans" userId="e8619a91-88a5-4906-b918-1d2303beb8f3" providerId="ADAL" clId="{E484BBEB-414B-4B5C-B3BA-1C280C9C4CA5}" dt="2025-05-07T12:47:51.045" v="9" actId="20577"/>
      <pc:docMkLst>
        <pc:docMk/>
      </pc:docMkLst>
      <pc:sldChg chg="addSp modSp mod">
        <pc:chgData name="Mathieu Coustans" userId="e8619a91-88a5-4906-b918-1d2303beb8f3" providerId="ADAL" clId="{E484BBEB-414B-4B5C-B3BA-1C280C9C4CA5}" dt="2025-05-07T12:47:51.045" v="9" actId="20577"/>
        <pc:sldMkLst>
          <pc:docMk/>
          <pc:sldMk cId="246504645" sldId="298"/>
        </pc:sldMkLst>
        <pc:spChg chg="mod">
          <ac:chgData name="Mathieu Coustans" userId="e8619a91-88a5-4906-b918-1d2303beb8f3" providerId="ADAL" clId="{E484BBEB-414B-4B5C-B3BA-1C280C9C4CA5}" dt="2025-05-07T12:47:51.045" v="9" actId="20577"/>
          <ac:spMkLst>
            <pc:docMk/>
            <pc:sldMk cId="246504645" sldId="298"/>
            <ac:spMk id="2" creationId="{053ADAF5-4807-68FF-4D40-65438BF62A11}"/>
          </ac:spMkLst>
        </pc:spChg>
        <pc:spChg chg="mod">
          <ac:chgData name="Mathieu Coustans" userId="e8619a91-88a5-4906-b918-1d2303beb8f3" providerId="ADAL" clId="{E484BBEB-414B-4B5C-B3BA-1C280C9C4CA5}" dt="2025-05-07T12:47:46.318" v="7" actId="20577"/>
          <ac:spMkLst>
            <pc:docMk/>
            <pc:sldMk cId="246504645" sldId="298"/>
            <ac:spMk id="6" creationId="{9070260B-CF47-66A4-FC11-39A8B8E6AC93}"/>
          </ac:spMkLst>
        </pc:spChg>
        <pc:spChg chg="mod">
          <ac:chgData name="Mathieu Coustans" userId="e8619a91-88a5-4906-b918-1d2303beb8f3" providerId="ADAL" clId="{E484BBEB-414B-4B5C-B3BA-1C280C9C4CA5}" dt="2025-05-07T12:40:46.693" v="4" actId="20577"/>
          <ac:spMkLst>
            <pc:docMk/>
            <pc:sldMk cId="246504645" sldId="298"/>
            <ac:spMk id="8" creationId="{B99FC38A-260C-7A9B-B4EB-E0CE4802842E}"/>
          </ac:spMkLst>
        </pc:spChg>
      </pc:sldChg>
    </pc:docChg>
  </pc:docChgLst>
  <pc:docChgLst>
    <pc:chgData name="Mathieu Coustans" userId="e8619a91-88a5-4906-b918-1d2303beb8f3" providerId="ADAL" clId="{48ACE582-5BA5-4FB2-9BCA-EBC728FB82BF}"/>
    <pc:docChg chg="undo custSel addSld modSld sldOrd">
      <pc:chgData name="Mathieu Coustans" userId="e8619a91-88a5-4906-b918-1d2303beb8f3" providerId="ADAL" clId="{48ACE582-5BA5-4FB2-9BCA-EBC728FB82BF}" dt="2025-05-26T06:44:48.327" v="67"/>
      <pc:docMkLst>
        <pc:docMk/>
      </pc:docMkLst>
      <pc:sldChg chg="addSp delSp modSp mod">
        <pc:chgData name="Mathieu Coustans" userId="e8619a91-88a5-4906-b918-1d2303beb8f3" providerId="ADAL" clId="{48ACE582-5BA5-4FB2-9BCA-EBC728FB82BF}" dt="2025-05-26T06:44:48.327" v="67"/>
        <pc:sldMkLst>
          <pc:docMk/>
          <pc:sldMk cId="246504645" sldId="298"/>
        </pc:sldMkLst>
        <pc:spChg chg="del">
          <ac:chgData name="Mathieu Coustans" userId="e8619a91-88a5-4906-b918-1d2303beb8f3" providerId="ADAL" clId="{48ACE582-5BA5-4FB2-9BCA-EBC728FB82BF}" dt="2025-05-26T06:44:48.327" v="67"/>
          <ac:spMkLst>
            <pc:docMk/>
            <pc:sldMk cId="246504645" sldId="298"/>
            <ac:spMk id="5" creationId="{4D5D026F-2392-DC1E-84B9-086F35D8A282}"/>
          </ac:spMkLst>
        </pc:spChg>
        <pc:spChg chg="mod">
          <ac:chgData name="Mathieu Coustans" userId="e8619a91-88a5-4906-b918-1d2303beb8f3" providerId="ADAL" clId="{48ACE582-5BA5-4FB2-9BCA-EBC728FB82BF}" dt="2025-05-26T06:41:47.190" v="26" actId="20577"/>
          <ac:spMkLst>
            <pc:docMk/>
            <pc:sldMk cId="246504645" sldId="298"/>
            <ac:spMk id="6" creationId="{9070260B-CF47-66A4-FC11-39A8B8E6AC93}"/>
          </ac:spMkLst>
        </pc:spChg>
        <pc:spChg chg="mod">
          <ac:chgData name="Mathieu Coustans" userId="e8619a91-88a5-4906-b918-1d2303beb8f3" providerId="ADAL" clId="{48ACE582-5BA5-4FB2-9BCA-EBC728FB82BF}" dt="2025-05-26T06:41:41.977" v="15" actId="20577"/>
          <ac:spMkLst>
            <pc:docMk/>
            <pc:sldMk cId="246504645" sldId="298"/>
            <ac:spMk id="7" creationId="{C878F171-5CBB-F640-B0CE-CE00CC1579DB}"/>
          </ac:spMkLst>
        </pc:spChg>
        <pc:spChg chg="mod">
          <ac:chgData name="Mathieu Coustans" userId="e8619a91-88a5-4906-b918-1d2303beb8f3" providerId="ADAL" clId="{48ACE582-5BA5-4FB2-9BCA-EBC728FB82BF}" dt="2025-05-26T06:44:37.219" v="66" actId="20577"/>
          <ac:spMkLst>
            <pc:docMk/>
            <pc:sldMk cId="246504645" sldId="298"/>
            <ac:spMk id="8" creationId="{B99FC38A-260C-7A9B-B4EB-E0CE4802842E}"/>
          </ac:spMkLst>
        </pc:spChg>
        <pc:picChg chg="add mod">
          <ac:chgData name="Mathieu Coustans" userId="e8619a91-88a5-4906-b918-1d2303beb8f3" providerId="ADAL" clId="{48ACE582-5BA5-4FB2-9BCA-EBC728FB82BF}" dt="2025-05-26T06:44:48.327" v="67"/>
          <ac:picMkLst>
            <pc:docMk/>
            <pc:sldMk cId="246504645" sldId="298"/>
            <ac:picMk id="9" creationId="{E20AF595-AEB1-03C8-4CE7-938F5F4D7FA8}"/>
          </ac:picMkLst>
        </pc:picChg>
        <pc:picChg chg="del">
          <ac:chgData name="Mathieu Coustans" userId="e8619a91-88a5-4906-b918-1d2303beb8f3" providerId="ADAL" clId="{48ACE582-5BA5-4FB2-9BCA-EBC728FB82BF}" dt="2025-05-26T06:41:33.867" v="0" actId="478"/>
          <ac:picMkLst>
            <pc:docMk/>
            <pc:sldMk cId="246504645" sldId="298"/>
            <ac:picMk id="1026" creationId="{20ADDE47-C705-7809-6EBA-CF37C7FD4743}"/>
          </ac:picMkLst>
        </pc:picChg>
      </pc:sldChg>
      <pc:sldChg chg="modSp add mod ord modShow">
        <pc:chgData name="Mathieu Coustans" userId="e8619a91-88a5-4906-b918-1d2303beb8f3" providerId="ADAL" clId="{48ACE582-5BA5-4FB2-9BCA-EBC728FB82BF}" dt="2025-05-26T06:43:23.361" v="51" actId="729"/>
        <pc:sldMkLst>
          <pc:docMk/>
          <pc:sldMk cId="2694949735" sldId="2147472796"/>
        </pc:sldMkLst>
        <pc:spChg chg="mod">
          <ac:chgData name="Mathieu Coustans" userId="e8619a91-88a5-4906-b918-1d2303beb8f3" providerId="ADAL" clId="{48ACE582-5BA5-4FB2-9BCA-EBC728FB82BF}" dt="2025-05-26T06:43:14.132" v="50" actId="20577"/>
          <ac:spMkLst>
            <pc:docMk/>
            <pc:sldMk cId="2694949735" sldId="2147472796"/>
            <ac:spMk id="6" creationId="{D9F2C54F-D951-6B39-CEEB-85909118059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01.07.2025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30.06.2025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5175" y="900113"/>
            <a:ext cx="5559425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816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040BAA5-8ED1-5052-684A-DB6BB56E8FD6}"/>
              </a:ext>
            </a:extLst>
          </p:cNvPr>
          <p:cNvSpPr/>
          <p:nvPr userDrawn="1"/>
        </p:nvSpPr>
        <p:spPr>
          <a:xfrm>
            <a:off x="0" y="846667"/>
            <a:ext cx="6102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8076" y="6223621"/>
            <a:ext cx="2631600" cy="216000"/>
          </a:xfrm>
        </p:spPr>
        <p:txBody>
          <a:bodyPr/>
          <a:lstStyle>
            <a:lvl1pPr>
              <a:defRPr sz="1350"/>
            </a:lvl1pPr>
          </a:lstStyle>
          <a:p>
            <a:fld id="{E471F87F-7CC2-488B-AD55-33485FC98B76}" type="datetime1">
              <a:rPr lang="de-DE" smtClean="0"/>
              <a:t>30.06.2025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1569" y="148321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031569" y="148321"/>
            <a:ext cx="360000" cy="360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94B6BE9-185E-A88B-41DA-D0D14396ED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3027" y="850779"/>
            <a:ext cx="5323238" cy="6007221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87EEC27-B21C-02CA-ECBC-917FAECFBD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8076" y="5229000"/>
            <a:ext cx="5265300" cy="935263"/>
          </a:xfrm>
        </p:spPr>
        <p:txBody>
          <a:bodyPr anchor="b"/>
          <a:lstStyle>
            <a:lvl1pPr marL="0" indent="0">
              <a:buNone/>
              <a:defRPr sz="135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CH" sz="1350" dirty="0"/>
              <a:t>Vorname Name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6CC97B3-B836-D6D6-7A42-566F071FE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17240"/>
            <a:ext cx="5265301" cy="1231106"/>
          </a:xfrm>
        </p:spPr>
        <p:txBody>
          <a:bodyPr wrap="square" anchor="t">
            <a:no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6EFFB021-AEC2-B428-A250-E8A8F84795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8076" y="2926800"/>
            <a:ext cx="5265300" cy="15102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noProof="0" dirty="0"/>
              <a:t>Untertitel </a:t>
            </a:r>
            <a:br>
              <a:rPr lang="de-CH" noProof="0" dirty="0"/>
            </a:br>
            <a:r>
              <a:rPr lang="de-CH" noProof="0" dirty="0"/>
              <a:t>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F1D7-D20B-4528-9E03-8B18AB702752}" type="datetime1">
              <a:rPr lang="de-DE" smtClean="0"/>
              <a:t>30.06.2025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75502" y="1369296"/>
            <a:ext cx="10840997" cy="279179"/>
          </a:xfrm>
        </p:spPr>
        <p:txBody>
          <a:bodyPr/>
          <a:lstStyle>
            <a:lvl1pPr>
              <a:defRPr sz="1814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194552" y="1976911"/>
            <a:ext cx="5321946" cy="2002633"/>
          </a:xfrm>
          <a:prstGeom prst="rect">
            <a:avLst/>
          </a:prstGeom>
          <a:solidFill>
            <a:srgbClr val="F0F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1" tIns="41465" rIns="82931" bIns="414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459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6194551" y="4197677"/>
            <a:ext cx="5321946" cy="2002633"/>
          </a:xfrm>
          <a:prstGeom prst="rect">
            <a:avLst/>
          </a:prstGeom>
          <a:solidFill>
            <a:srgbClr val="F0F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1" tIns="41465" rIns="82931" bIns="414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459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666169" y="4197676"/>
            <a:ext cx="5321946" cy="1991753"/>
          </a:xfrm>
          <a:prstGeom prst="rect">
            <a:avLst/>
          </a:prstGeom>
          <a:solidFill>
            <a:srgbClr val="F0F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1" tIns="41465" rIns="82931" bIns="414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459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666168" y="1976911"/>
            <a:ext cx="5321946" cy="1991753"/>
          </a:xfrm>
          <a:prstGeom prst="rect">
            <a:avLst/>
          </a:prstGeom>
          <a:solidFill>
            <a:srgbClr val="F0F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1" tIns="41465" rIns="82931" bIns="414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459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37950" y="2232273"/>
            <a:ext cx="4501128" cy="804865"/>
          </a:xfrm>
        </p:spPr>
        <p:txBody>
          <a:bodyPr/>
          <a:lstStyle>
            <a:lvl1pPr>
              <a:defRPr sz="1814"/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3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481971" y="2232273"/>
            <a:ext cx="4501128" cy="804865"/>
          </a:xfrm>
        </p:spPr>
        <p:txBody>
          <a:bodyPr/>
          <a:lstStyle>
            <a:lvl1pPr>
              <a:defRPr sz="1814"/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37" name="Textplatzhalt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37950" y="4408662"/>
            <a:ext cx="4501128" cy="804865"/>
          </a:xfrm>
        </p:spPr>
        <p:txBody>
          <a:bodyPr/>
          <a:lstStyle>
            <a:lvl1pPr>
              <a:defRPr sz="1814"/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38" name="Textplatzhalt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481971" y="4408662"/>
            <a:ext cx="4501128" cy="804865"/>
          </a:xfrm>
        </p:spPr>
        <p:txBody>
          <a:bodyPr/>
          <a:lstStyle>
            <a:lvl1pPr>
              <a:defRPr sz="1814"/>
            </a:lvl1pPr>
          </a:lstStyle>
          <a:p>
            <a:pPr lvl="0"/>
            <a:r>
              <a:rPr lang="de-DE" dirty="0"/>
              <a:t>Titel</a:t>
            </a:r>
          </a:p>
        </p:txBody>
      </p:sp>
      <p:pic>
        <p:nvPicPr>
          <p:cNvPr id="12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74" y="304296"/>
            <a:ext cx="1290037" cy="33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00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>
              <a:defRPr/>
            </a:lvl1pPr>
            <a:lvl3pPr marL="536575" indent="-268288">
              <a:defRPr/>
            </a:lvl3pPr>
          </a:lstStyle>
          <a:p>
            <a:pPr lvl="0"/>
            <a:r>
              <a:rPr lang="de-DE" dirty="0"/>
              <a:t>Inhalt hinzufügen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9AB9197-1220-80BD-481F-90A973E1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1E4E-1107-499B-BB00-8AA0260A0EFB}" type="datetime1">
              <a:rPr lang="de-DE" smtClean="0"/>
              <a:t>30.06.2025</a:t>
            </a:fld>
            <a:endParaRPr lang="de-CH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D173F40-185C-2ADF-A4DC-16363A32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0A1AFE9-5D1C-2846-D3BD-C3EFFEF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B03B558-1909-9EAA-030E-9F4C655318C3}"/>
              </a:ext>
            </a:extLst>
          </p:cNvPr>
          <p:cNvSpPr/>
          <p:nvPr userDrawn="1"/>
        </p:nvSpPr>
        <p:spPr>
          <a:xfrm>
            <a:off x="0" y="846667"/>
            <a:ext cx="11430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067524"/>
            <a:ext cx="10587038" cy="921613"/>
          </a:xfrm>
        </p:spPr>
        <p:txBody>
          <a:bodyPr/>
          <a:lstStyle>
            <a:lvl1pPr>
              <a:defRPr sz="585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3907732-924E-43E9-B4C2-6CF127C307EB}" type="datetime1">
              <a:rPr lang="de-DE" smtClean="0"/>
              <a:t>30.06.2025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81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>
            <a:lvl1pPr>
              <a:defRPr b="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 marL="270000" indent="-270000">
              <a:buFont typeface="+mj-lt"/>
              <a:buAutoNum type="arabicPeriod"/>
              <a:defRPr sz="2000"/>
            </a:lvl1pPr>
            <a:lvl2pPr marL="540000" indent="-270000">
              <a:buFont typeface="+mj-lt"/>
              <a:buAutoNum type="alphaLcPeriod"/>
              <a:defRPr sz="2000"/>
            </a:lvl2pPr>
            <a:lvl3pPr marL="810000" indent="-270000">
              <a:defRPr sz="2000"/>
            </a:lvl3pPr>
            <a:lvl4pPr marL="1080000" indent="-270000">
              <a:defRPr sz="2000"/>
            </a:lvl4pPr>
            <a:lvl5pPr marL="1350000" indent="-270000">
              <a:defRPr sz="2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5A94-05D5-4DEC-81F7-6AB426E292F4}" type="datetime1">
              <a:rPr lang="de-DE" smtClean="0"/>
              <a:t>30.06.2025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837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08076" y="1989137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85979" y="1989138"/>
            <a:ext cx="5037671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9FA-DBB5-4713-9CD9-90401A466906}" type="datetime1">
              <a:rPr lang="de-DE" smtClean="0"/>
              <a:t>30.06.2025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30175" y="1170372"/>
            <a:ext cx="5393475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30175" y="1989138"/>
            <a:ext cx="5393475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A08-A377-47C6-B39F-B1E1F769F25A}" type="datetime1">
              <a:rPr lang="de-DE" smtClean="0"/>
              <a:t>30.06.2025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045B5233-76F3-BDA2-C5F4-340A566D3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941" y="846001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39972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50400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08076" y="1989138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8CE2-D1EA-49D7-88A5-9921AB788BF8}" type="datetime1">
              <a:rPr lang="de-DE" smtClean="0"/>
              <a:t>30.06.2025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BFED3010-9542-8FB4-6B6D-FE48529685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0131" y="846000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93266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216CB-AE9D-4C01-AD48-4B79158751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884AD1-A783-44E4-89C8-03B3CA1C81C1}" type="datetime1">
              <a:rPr lang="de-DE" smtClean="0"/>
              <a:t>30.06.2025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E67269-0443-40A6-8D53-CF9C30AE72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2179C-3288-47A5-A587-1B7255A2C3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A158FDB-0E1B-74C0-3EFC-E1E947BFEE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846872"/>
            <a:ext cx="114300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</a:t>
            </a:r>
            <a:br>
              <a:rPr lang="de-CH" dirty="0"/>
            </a:br>
            <a:r>
              <a:rPr lang="de-CH" dirty="0"/>
              <a:t>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167D-93E7-43CF-ADB7-181D413D4773}" type="datetime1">
              <a:rPr lang="de-DE" smtClean="0"/>
              <a:t>30.06.2025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A65A95-72B9-9C39-BC44-04A643558335}"/>
              </a:ext>
            </a:extLst>
          </p:cNvPr>
          <p:cNvSpPr/>
          <p:nvPr userDrawn="1"/>
        </p:nvSpPr>
        <p:spPr>
          <a:xfrm>
            <a:off x="0" y="6534000"/>
            <a:ext cx="11430000" cy="324000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457" y="1170372"/>
            <a:ext cx="11006138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8" y="1989137"/>
            <a:ext cx="11015662" cy="4175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2"/>
            <a:r>
              <a:rPr lang="de-CH" noProof="0" dirty="0"/>
              <a:t>Ebene 2</a:t>
            </a:r>
          </a:p>
          <a:p>
            <a:pPr lvl="3"/>
            <a:r>
              <a:rPr lang="de-CH" noProof="0" dirty="0"/>
              <a:t>Ebene 3</a:t>
            </a:r>
          </a:p>
          <a:p>
            <a:pPr lvl="4"/>
            <a:r>
              <a:rPr lang="de-CH" noProof="0" dirty="0"/>
              <a:t>Ebene 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9100" y="6620400"/>
            <a:ext cx="1188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>
                <a:solidFill>
                  <a:schemeClr val="tx1"/>
                </a:solidFill>
              </a:defRPr>
            </a:lvl1pPr>
          </a:lstStyle>
          <a:p>
            <a:fld id="{698FC4C5-3ADA-44FA-AF24-1DAFEB8AF652}" type="datetime1">
              <a:rPr lang="de-DE" smtClean="0"/>
              <a:t>30.06.2025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7508" y="6620400"/>
            <a:ext cx="8100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 b="1">
                <a:solidFill>
                  <a:schemeClr val="tx1"/>
                </a:solidFill>
              </a:defRPr>
            </a:lvl1pPr>
          </a:lstStyle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5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BC21AA-03C3-7EDE-BB82-F15F9CEADEFF}"/>
              </a:ext>
            </a:extLst>
          </p:cNvPr>
          <p:cNvSpPr txBox="1"/>
          <p:nvPr userDrawn="1"/>
        </p:nvSpPr>
        <p:spPr>
          <a:xfrm>
            <a:off x="9787386" y="6620400"/>
            <a:ext cx="148654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>
              <a:defRPr sz="950" b="1"/>
            </a:lvl1pPr>
          </a:lstStyle>
          <a:p>
            <a:pPr lvl="0" algn="r"/>
            <a:r>
              <a:rPr lang="de-CH" dirty="0"/>
              <a:t>www.fhnw.ch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744D73-4AF0-A154-437F-3B480B65F5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52240" y="212400"/>
            <a:ext cx="1571760" cy="4248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5EF8AA-ECD2-FB66-452B-C9B1534A4F0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13844" y="212400"/>
            <a:ext cx="4415684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7" r:id="rId3"/>
    <p:sldLayoutId id="2147483668" r:id="rId4"/>
    <p:sldLayoutId id="2147483661" r:id="rId5"/>
    <p:sldLayoutId id="2147483669" r:id="rId6"/>
    <p:sldLayoutId id="2147483670" r:id="rId7"/>
    <p:sldLayoutId id="2147483665" r:id="rId8"/>
    <p:sldLayoutId id="2147483663" r:id="rId9"/>
    <p:sldLayoutId id="2147483664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68288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A4A3A4"/>
          </p15:clr>
        </p15:guide>
        <p15:guide id="2" pos="7196" userDrawn="1">
          <p15:clr>
            <a:srgbClr val="A4A3A4"/>
          </p15:clr>
        </p15:guide>
        <p15:guide id="3" orient="horz" pos="3883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CDECF-27FA-E174-5AEA-9733D60C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A439-CAC9-4573-B1B3-2D68157B76DD}" type="datetime3">
              <a:rPr lang="en-US" smtClean="0"/>
              <a:t>30 June 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0FC26-5ED0-B7E4-73CA-374A6F81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Sensors and Electronics</a:t>
            </a:r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0AC69-A660-5CF1-D826-639E9023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C53306-E22D-7F2C-D8A5-C152C7A4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02" y="846768"/>
            <a:ext cx="10839186" cy="492443"/>
          </a:xfrm>
        </p:spPr>
        <p:txBody>
          <a:bodyPr/>
          <a:lstStyle/>
          <a:p>
            <a:r>
              <a:rPr lang="en-GB" dirty="0"/>
              <a:t>Expected Outcome of the Capstone project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F2C54F-D951-6B39-CEEB-85909118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75" y="1412776"/>
            <a:ext cx="11013193" cy="4751487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/>
              <a:t>The 12-minute presentation serves as a platform for students to showcase their capstone project, demonstrating their understanding, problem-solving abilities, and communication skills. The presentation should concisely cover the project’s key aspects, including the problem addressed, theoretical analysis, methodology, results, and conclusions.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700" b="1" dirty="0"/>
              <a:t>Suggested Presentation Structure (12 minutes Presentation + 8 minutes Q&amp;A)</a:t>
            </a:r>
          </a:p>
          <a:p>
            <a:pPr marL="0" indent="0">
              <a:buNone/>
            </a:pPr>
            <a:endParaRPr lang="en-US" sz="1700" b="1" dirty="0"/>
          </a:p>
          <a:p>
            <a:pPr>
              <a:buFont typeface="+mj-lt"/>
              <a:buAutoNum type="arabicPeriod"/>
            </a:pPr>
            <a:r>
              <a:rPr lang="en-US" sz="1700" b="1" dirty="0"/>
              <a:t>Introduction &amp; Problem Statement (3 minutes)</a:t>
            </a:r>
            <a:endParaRPr lang="en-US" sz="1700" dirty="0"/>
          </a:p>
          <a:p>
            <a:pPr marL="673781" lvl="1" indent="-259147">
              <a:buFont typeface="+mj-lt"/>
              <a:buAutoNum type="arabicPeriod"/>
            </a:pPr>
            <a:r>
              <a:rPr lang="en-US" sz="1700" dirty="0"/>
              <a:t>Briefly explain the project’s purpose and relevance.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Theoretical Foundation (3 minutes)</a:t>
            </a:r>
            <a:endParaRPr lang="en-US" sz="1700" dirty="0"/>
          </a:p>
          <a:p>
            <a:pPr marL="673781" lvl="1" indent="-259147">
              <a:buFont typeface="+mj-lt"/>
              <a:buAutoNum type="arabicPeriod"/>
            </a:pPr>
            <a:r>
              <a:rPr lang="en-US" sz="1700" dirty="0"/>
              <a:t>Discuss key theoretical concepts and methods used.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Practical Application (3 minutes)</a:t>
            </a:r>
            <a:endParaRPr lang="en-US" sz="1700" dirty="0"/>
          </a:p>
          <a:p>
            <a:pPr marL="673781" lvl="1" indent="-259147">
              <a:buFont typeface="+mj-lt"/>
              <a:buAutoNum type="arabicPeriod"/>
            </a:pPr>
            <a:r>
              <a:rPr lang="en-US" sz="1700" dirty="0"/>
              <a:t>Showcase your implementation, challenges faced, and the results.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Future Work &amp; Conclusion (3 minutes)</a:t>
            </a:r>
            <a:endParaRPr lang="en-US" sz="1700" dirty="0"/>
          </a:p>
          <a:p>
            <a:pPr marL="673781" lvl="1" indent="-259147">
              <a:buFont typeface="+mj-lt"/>
              <a:buAutoNum type="arabicPeriod"/>
            </a:pPr>
            <a:r>
              <a:rPr lang="en-US" sz="1700" dirty="0"/>
              <a:t>Share potential future applications, possible improvements, and a final summary.</a:t>
            </a:r>
          </a:p>
          <a:p>
            <a:pPr marL="673781" lvl="1" indent="-259147">
              <a:buFont typeface="+mj-lt"/>
              <a:buAutoNum type="arabicPeriod"/>
            </a:pP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/>
              <a:t>Q&amp;A – Discussion (8 minutes)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9494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3ADAF5-4807-68FF-4D40-65438BF6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12.05.2025</a:t>
            </a:r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55E460-25C6-3A25-5B4F-AAC2A569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BDBB4E-FF89-DE17-7B80-A8E1AEC2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70260B-CF47-66A4-FC11-39A8B8E6A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br>
              <a:rPr lang="de-CH" dirty="0"/>
            </a:br>
            <a:r>
              <a:rPr lang="de-CH" b="1" i="0" dirty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Name </a:t>
            </a:r>
            <a:r>
              <a:rPr lang="de-CH" b="1" i="0" dirty="0" err="1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Surname</a:t>
            </a:r>
            <a:endParaRPr lang="de-CH" b="1" i="0" dirty="0">
              <a:solidFill>
                <a:srgbClr val="25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878F171-5CBB-F640-B0CE-CE00CC157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1800" dirty="0">
                <a:solidFill>
                  <a:srgbClr val="000000"/>
                </a:solidFill>
                <a:latin typeface="Arial" panose="020B0604020202020204" pitchFamily="34" charset="0"/>
              </a:rPr>
              <a:t>My </a:t>
            </a:r>
            <a:r>
              <a:rPr lang="de-CH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project</a:t>
            </a:r>
            <a:endParaRPr lang="de-CH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B99FC38A-260C-7A9B-B4EB-E0CE48028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Modulschlussprüfungen</a:t>
            </a:r>
          </a:p>
          <a:p>
            <a:endParaRPr lang="de-CH" dirty="0"/>
          </a:p>
          <a:p>
            <a:r>
              <a:rPr lang="de-CH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Digital Communication (</a:t>
            </a:r>
            <a:r>
              <a:rPr lang="de-CH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dcom</a:t>
            </a:r>
            <a:r>
              <a:rPr lang="de-CH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	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20AF595-AEB1-03C8-4CE7-938F5F4D7FA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5402" r="15402"/>
          <a:stretch/>
        </p:blipFill>
        <p:spPr>
          <a:xfrm>
            <a:off x="6102350" y="850900"/>
            <a:ext cx="5324475" cy="6007100"/>
          </a:xfrm>
        </p:spPr>
      </p:pic>
    </p:spTree>
    <p:extLst>
      <p:ext uri="{BB962C8B-B14F-4D97-AF65-F5344CB8AC3E}">
        <p14:creationId xmlns:p14="http://schemas.microsoft.com/office/powerpoint/2010/main" val="24650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A184-2A3A-FD41-16D9-8C07D724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02" y="1369405"/>
            <a:ext cx="10840997" cy="4857740"/>
          </a:xfrm>
        </p:spPr>
        <p:txBody>
          <a:bodyPr/>
          <a:lstStyle/>
          <a:p>
            <a:r>
              <a:rPr lang="de-CH" dirty="0"/>
              <a:t>Outline</a:t>
            </a:r>
            <a:br>
              <a:rPr lang="de-CH" dirty="0"/>
            </a:br>
            <a:r>
              <a:rPr lang="en-US" sz="1270" dirty="0"/>
              <a:t>Subtitle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de-CH" sz="127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AC3D8-1BA4-FACC-1CDB-B01CF1433E7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7950" y="2232336"/>
            <a:ext cx="4501128" cy="1523200"/>
          </a:xfrm>
        </p:spPr>
        <p:txBody>
          <a:bodyPr/>
          <a:lstStyle/>
          <a:p>
            <a:r>
              <a:rPr lang="en-GB" dirty="0"/>
              <a:t>I - …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1B610-C9DB-5310-CC21-081DFDB976F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81971" y="2232336"/>
            <a:ext cx="4501128" cy="1523200"/>
          </a:xfrm>
        </p:spPr>
        <p:txBody>
          <a:bodyPr/>
          <a:lstStyle/>
          <a:p>
            <a:r>
              <a:rPr lang="en-GB" dirty="0"/>
              <a:t>III - …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AE0B3-F622-B7CA-8462-B506671BBC1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7950" y="4408612"/>
            <a:ext cx="4501128" cy="1632677"/>
          </a:xfrm>
        </p:spPr>
        <p:txBody>
          <a:bodyPr/>
          <a:lstStyle/>
          <a:p>
            <a:r>
              <a:rPr lang="en-GB" dirty="0"/>
              <a:t>II - …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AB47B-157D-E2BF-B8E5-19E4698619F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481971" y="4408612"/>
            <a:ext cx="4501128" cy="1632677"/>
          </a:xfrm>
        </p:spPr>
        <p:txBody>
          <a:bodyPr/>
          <a:lstStyle/>
          <a:p>
            <a:r>
              <a:rPr lang="en-GB" dirty="0"/>
              <a:t>IV - …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960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4E1EA-02B4-7F38-6C0A-51F6DF90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Challenges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C133-1CA9-9624-500C-643C2D59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52EE-1A92-4CB4-BCAA-EDE3CF50CF3F}" type="datetime1">
              <a:rPr lang="de-DE" smtClean="0"/>
              <a:t>30.06.2025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1303-11F6-226E-65C0-E1943DC2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8E12-59F9-8BFB-ADC4-E49823E7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249CE-38D0-77F9-332A-872F7BC551C3}"/>
              </a:ext>
            </a:extLst>
          </p:cNvPr>
          <p:cNvSpPr txBox="1"/>
          <p:nvPr/>
        </p:nvSpPr>
        <p:spPr>
          <a:xfrm>
            <a:off x="695400" y="2348880"/>
            <a:ext cx="10299714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H" dirty="0"/>
              <a:t>Forcing </a:t>
            </a:r>
            <a:r>
              <a:rPr lang="en-CH" dirty="0" err="1"/>
              <a:t>numpy</a:t>
            </a:r>
            <a:r>
              <a:rPr lang="en-CH" dirty="0"/>
              <a:t> to use matrix multiplication (for instance in the outer product)</a:t>
            </a:r>
          </a:p>
          <a:p>
            <a:endParaRPr lang="en-CH" dirty="0"/>
          </a:p>
          <a:p>
            <a:r>
              <a:rPr lang="en-CH" dirty="0"/>
              <a:t>Bad initial guesses for error:</a:t>
            </a:r>
          </a:p>
          <a:p>
            <a:r>
              <a:rPr lang="de-CH" dirty="0"/>
              <a:t>P[0] = </a:t>
            </a:r>
            <a:r>
              <a:rPr lang="de-CH" dirty="0" err="1"/>
              <a:t>np.array</a:t>
            </a:r>
            <a:r>
              <a:rPr lang="de-CH" dirty="0"/>
              <a:t>([</a:t>
            </a:r>
            <a:r>
              <a:rPr lang="de-CH" dirty="0" err="1"/>
              <a:t>initial_pos_std</a:t>
            </a:r>
            <a:r>
              <a:rPr lang="de-CH" dirty="0"/>
              <a:t>**2, </a:t>
            </a:r>
            <a:r>
              <a:rPr lang="de-CH" dirty="0" err="1"/>
              <a:t>initial_vel_std</a:t>
            </a:r>
            <a:r>
              <a:rPr lang="de-CH" dirty="0"/>
              <a:t>**2])</a:t>
            </a:r>
          </a:p>
          <a:p>
            <a:r>
              <a:rPr lang="en-CH">
                <a:sym typeface="Wingdings" panose="05000000000000000000" pitchFamily="2" charset="2"/>
              </a:rPr>
              <a:t></a:t>
            </a:r>
            <a:endParaRPr lang="en-CH" dirty="0"/>
          </a:p>
          <a:p>
            <a:r>
              <a:rPr lang="de-CH" dirty="0"/>
              <a:t>P[0] = </a:t>
            </a:r>
            <a:r>
              <a:rPr lang="de-CH" dirty="0" err="1"/>
              <a:t>np.diag</a:t>
            </a:r>
            <a:r>
              <a:rPr lang="de-CH" dirty="0"/>
              <a:t>([</a:t>
            </a:r>
            <a:r>
              <a:rPr lang="de-CH" dirty="0" err="1"/>
              <a:t>initial_pos_std</a:t>
            </a:r>
            <a:r>
              <a:rPr lang="de-CH" dirty="0"/>
              <a:t>**2, </a:t>
            </a:r>
            <a:r>
              <a:rPr lang="de-CH" dirty="0" err="1"/>
              <a:t>initial_vel_std</a:t>
            </a:r>
            <a:r>
              <a:rPr lang="de-CH" dirty="0"/>
              <a:t>**2])</a:t>
            </a:r>
          </a:p>
          <a:p>
            <a:br>
              <a:rPr lang="de-CH" dirty="0"/>
            </a:br>
            <a:endParaRPr lang="de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0844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01FFD-0542-B6DE-2815-2259422C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CBAB51-05BC-A82E-6967-52123408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CA4AC-89A9-BF0E-8DD0-79D4755B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BF47-BFE4-482E-ACDC-02638A5F301F}" type="datetime1">
              <a:rPr lang="de-DE" smtClean="0"/>
              <a:t>30.06.2025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C0048-8167-9A51-5454-DF4C7680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64D8B-36D7-D781-6795-2FA0B225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458185"/>
      </p:ext>
    </p:extLst>
  </p:cSld>
  <p:clrMapOvr>
    <a:masterClrMapping/>
  </p:clrMapOvr>
</p:sld>
</file>

<file path=ppt/theme/theme1.xml><?xml version="1.0" encoding="utf-8"?>
<a:theme xmlns:a="http://schemas.openxmlformats.org/drawingml/2006/main" name="FHNW">
  <a:themeElements>
    <a:clrScheme name="Office-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TU-16x9-EN.potx" id="{C4C5A130-12B4-4BE0-AC26-69804186704D}" vid="{C54BC66A-4728-4581-B51C-2EAE5F846ED5}"/>
    </a:ext>
  </a:extLst>
</a:theme>
</file>

<file path=ppt/theme/theme2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ED5A2B-AA98-4E20-9ECF-6054E5AD6D36}">
  <we:reference id="ea375709-5511-4a7d-9ad9-0150d03e7fbe" version="3.4.0.0" store="EXCatalog" storeType="EXCatalog"/>
  <we:alternateReferences>
    <we:reference id="WA104380602" version="3.4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336E6A137EBA04CAA14C83E6B567E6E" ma:contentTypeVersion="4" ma:contentTypeDescription="Ein neues Dokument erstellen." ma:contentTypeScope="" ma:versionID="506964d69c7fa676f2673ca1c565f571">
  <xsd:schema xmlns:xsd="http://www.w3.org/2001/XMLSchema" xmlns:xs="http://www.w3.org/2001/XMLSchema" xmlns:p="http://schemas.microsoft.com/office/2006/metadata/properties" xmlns:ns2="5019f46e-7630-4c10-8bcc-ae747be1e2f1" targetNamespace="http://schemas.microsoft.com/office/2006/metadata/properties" ma:root="true" ma:fieldsID="6f33e12c5860b9710acc1ab8237e07cc" ns2:_="">
    <xsd:import namespace="5019f46e-7630-4c10-8bcc-ae747be1e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9f46e-7630-4c10-8bcc-ae747be1e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3FC72E-3252-48C8-88DD-D79C2930A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19f46e-7630-4c10-8bcc-ae747be1e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26B806-0237-4942-A1FD-5C97285908C2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077d15-72ed-4fec-bcfe-3472729e9195"/>
    <ds:schemaRef ds:uri="http://schemas.microsoft.com/office/2006/documentManagement/types"/>
    <ds:schemaRef ds:uri="http://purl.org/dc/terms/"/>
    <ds:schemaRef ds:uri="http://schemas.microsoft.com/office/infopath/2007/PartnerControls"/>
    <ds:schemaRef ds:uri="bc24777f-78b6-4f3c-a73a-d5fa08e4d53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HTU-16x9-EN</Template>
  <TotalTime>0</TotalTime>
  <Words>305</Words>
  <Application>Microsoft Office PowerPoint</Application>
  <PresentationFormat>Widescreen</PresentationFormat>
  <Paragraphs>63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Segoe UI</vt:lpstr>
      <vt:lpstr>Wingdings</vt:lpstr>
      <vt:lpstr>FHNW</vt:lpstr>
      <vt:lpstr>Expected Outcome of the Capstone project </vt:lpstr>
      <vt:lpstr>My project</vt:lpstr>
      <vt:lpstr>Outline Subtitle                </vt:lpstr>
      <vt:lpstr>Challenges</vt:lpstr>
      <vt:lpstr>PowerPoint Presentation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Mathieu Coustans</dc:creator>
  <dc:description/>
  <cp:lastModifiedBy>Amos Matter (s)</cp:lastModifiedBy>
  <cp:revision>2</cp:revision>
  <dcterms:created xsi:type="dcterms:W3CDTF">2025-05-07T12:30:30Z</dcterms:created>
  <dcterms:modified xsi:type="dcterms:W3CDTF">2025-07-01T11:21:54Z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0x010100F336E6A137EBA04CAA14C83E6B567E6E</vt:lpwstr>
  </property>
  <property fmtid="{D5CDD505-2E9C-101B-9397-08002B2CF9AE}" pid="3" name="MediaServiceImageTags">
    <vt:lpwstr/>
  </property>
</Properties>
</file>