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F00D-10FE-4C07-9D8E-1F8FA7B64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65FCF-79AE-4E46-BCDE-DA68066D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86A5-1A73-4F39-AAAA-84D3AC37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497E-A882-4ED4-A9CC-7BB475151BB4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45D9-37F4-4A64-A73F-B6D2CE7C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FA7B-C579-4BCC-B2BC-EF114FF0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1A2-2C61-4ADA-8C07-0BECF85CE3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43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23CF-0527-4EB2-B300-BB297BE3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88801-758A-4AF4-8CBD-506BD14C0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183E-02A6-4733-99FC-E95277A6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497E-A882-4ED4-A9CC-7BB475151BB4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B652-FFC4-4CBC-BD8E-7E8CE0F1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07F43-2882-4E50-A718-B5425F01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1A2-2C61-4ADA-8C07-0BECF85CE3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6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C0A7D-0E26-4C1E-A75A-CC63F22E2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E8112-E155-4C33-B208-F381F2DB2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C687-483C-41F3-AFE3-A29CBC8B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497E-A882-4ED4-A9CC-7BB475151BB4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68840-6A69-41D0-89DE-B4A5DACE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107E4-A11D-4E78-A1D2-E49986CF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1A2-2C61-4ADA-8C07-0BECF85CE3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99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C5C5-CDEE-4730-9E09-F2990611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BE9C-5EDE-4F51-B250-48B2C6A8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26FC-9E4A-472D-B9B6-9E9BBDC0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497E-A882-4ED4-A9CC-7BB475151BB4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3A2F-8024-46DB-925A-F9F3736D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ABE0E-F79E-451C-B47C-30D202F8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1A2-2C61-4ADA-8C07-0BECF85CE3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71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4360-D493-4B42-A03B-9E618594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4EA46-26A7-407A-8C6D-09A8A8650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30A78-FF4B-47EF-AB44-0C4A54FD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497E-A882-4ED4-A9CC-7BB475151BB4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F97A-0318-4AB6-B543-C0D3DFCF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5FCA8-6718-4D5D-AEBF-9743EFDF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1A2-2C61-4ADA-8C07-0BECF85CE3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5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EC69-F7AE-4F25-ACE8-15137447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57B6-D1C5-437D-A9E7-98AD67A8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80192-3D82-403C-914C-C2CEF8C92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6CE1E-9A26-4881-B489-AE122103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497E-A882-4ED4-A9CC-7BB475151BB4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B61F7-BC92-4C5B-A7AC-EF8A2C5F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734F-76C7-4E39-A789-3E030571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1A2-2C61-4ADA-8C07-0BECF85CE3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771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B0E6-6796-4981-BD79-567302D8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99037-7CF3-4C27-B72D-7926A5B5D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229C3-5A9F-43C0-ADF7-5BD9B8AFA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3E8FC-D6B4-4688-A2B1-D0217404D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DC793-0260-499B-B22B-1F61A356F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62F70-D155-405B-8DC6-E79577FF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497E-A882-4ED4-A9CC-7BB475151BB4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907D9-6411-4FFD-9848-8C2A564A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23FF6-1E52-4DF8-A4AF-1E6F4D0F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1A2-2C61-4ADA-8C07-0BECF85CE3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17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3C13-72E5-4CD0-A9C0-06CA4A71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8471C-C582-4887-BE8E-375CBC81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497E-A882-4ED4-A9CC-7BB475151BB4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D74DE-E598-4E57-B429-3241B5BB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A6AD5-59B0-40C7-B5FD-D45104F7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1A2-2C61-4ADA-8C07-0BECF85CE3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99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C2792-8285-4DA1-B5BC-732B9556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497E-A882-4ED4-A9CC-7BB475151BB4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2D875-1C9E-405B-B9C0-115E477E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68E25-967A-4DED-A3C4-380CEF99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1A2-2C61-4ADA-8C07-0BECF85CE3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47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754A-6C38-4B18-8B04-B286CFC9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133A-1DBA-4F10-8C88-D4DC2417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A4A20-71BE-4DAF-8B98-F1D41BA89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EF435-FF71-4959-9B42-73EC58D2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497E-A882-4ED4-A9CC-7BB475151BB4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80C54-F265-4781-BF99-07148526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940D-C733-4F61-B60E-CE81D381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1A2-2C61-4ADA-8C07-0BECF85CE3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71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960A-A2F4-43D8-BD22-466D55DF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F219A-D193-4154-B40E-95F596C59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E3817-9B29-416B-A06E-AB6DD6127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7413-7414-4952-9063-2CEAADD6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497E-A882-4ED4-A9CC-7BB475151BB4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94759-9537-42A8-A318-AAC9733F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FA31B-9E3F-466D-BE27-0FC9D0D3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B1A2-2C61-4ADA-8C07-0BECF85CE3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71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B5C3D-47FB-45A7-9512-2D320554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BE272-86FE-43C8-99D4-1FA32C6C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45CF-3286-4E73-A2E0-F287C1416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497E-A882-4ED4-A9CC-7BB475151BB4}" type="datetimeFigureOut">
              <a:rPr lang="en-SG" smtClean="0"/>
              <a:t>21/5/2019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EEF5E-99C8-4AD2-B85F-2B0BAE688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4D6F-6923-4628-A8A7-73247831C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9B1A2-2C61-4ADA-8C07-0BECF85CE3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055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CEB625-19EE-4272-9F41-6D56D81EDA3C}"/>
              </a:ext>
            </a:extLst>
          </p:cNvPr>
          <p:cNvSpPr/>
          <p:nvPr/>
        </p:nvSpPr>
        <p:spPr>
          <a:xfrm>
            <a:off x="1255412" y="3087207"/>
            <a:ext cx="1660124" cy="683581"/>
          </a:xfrm>
          <a:prstGeom prst="roundRec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>
                <a:ln w="0"/>
                <a:solidFill>
                  <a:schemeClr val="tx1"/>
                </a:solidFill>
              </a:rPr>
              <a:t>Visitor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95A031-2C06-4F42-9B10-B48B291E682F}"/>
              </a:ext>
            </a:extLst>
          </p:cNvPr>
          <p:cNvSpPr/>
          <p:nvPr/>
        </p:nvSpPr>
        <p:spPr>
          <a:xfrm>
            <a:off x="6095999" y="3096086"/>
            <a:ext cx="1642369" cy="665825"/>
          </a:xfrm>
          <a:prstGeom prst="roundRec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 err="1"/>
              <a:t>search.jsp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5A031-2C06-4F42-9B10-B48B291E682F}"/>
              </a:ext>
            </a:extLst>
          </p:cNvPr>
          <p:cNvSpPr/>
          <p:nvPr/>
        </p:nvSpPr>
        <p:spPr>
          <a:xfrm>
            <a:off x="6095999" y="1363540"/>
            <a:ext cx="1642369" cy="665825"/>
          </a:xfrm>
          <a:prstGeom prst="roundRec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 err="1"/>
              <a:t>index.jsp</a:t>
            </a:r>
            <a:endParaRPr lang="en-S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95A031-2C06-4F42-9B10-B48B291E682F}"/>
              </a:ext>
            </a:extLst>
          </p:cNvPr>
          <p:cNvSpPr/>
          <p:nvPr/>
        </p:nvSpPr>
        <p:spPr>
          <a:xfrm>
            <a:off x="6095999" y="4828635"/>
            <a:ext cx="1642369" cy="665825"/>
          </a:xfrm>
          <a:prstGeom prst="roundRec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dirty="0" err="1"/>
              <a:t>game.jsp</a:t>
            </a:r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473EF8-4F04-47B2-91DF-3ADDF13962DB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915536" y="1696453"/>
            <a:ext cx="3180463" cy="17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4ACC55-BA45-445B-87F6-D88AFA37EFE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915536" y="3428998"/>
            <a:ext cx="3180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9D900D-4AB4-420C-B5B4-4C6C82C387FA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915536" y="3428998"/>
            <a:ext cx="3180463" cy="173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B1735C-223D-416E-B33B-9B152B95D17C}"/>
              </a:ext>
            </a:extLst>
          </p:cNvPr>
          <p:cNvSpPr txBox="1"/>
          <p:nvPr/>
        </p:nvSpPr>
        <p:spPr>
          <a:xfrm>
            <a:off x="8069179" y="1511786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Homepage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48DC6-5297-443A-A19A-6CA375F0298E}"/>
              </a:ext>
            </a:extLst>
          </p:cNvPr>
          <p:cNvSpPr txBox="1"/>
          <p:nvPr/>
        </p:nvSpPr>
        <p:spPr>
          <a:xfrm>
            <a:off x="8069179" y="3244331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Search Game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893D7D-213D-45BE-9CB1-00C546BD6EC1}"/>
              </a:ext>
            </a:extLst>
          </p:cNvPr>
          <p:cNvSpPr txBox="1"/>
          <p:nvPr/>
        </p:nvSpPr>
        <p:spPr>
          <a:xfrm>
            <a:off x="8069179" y="4976876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Display Game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124F96-9DE5-4DE9-84A8-202FAD1CBAF0}"/>
              </a:ext>
            </a:extLst>
          </p:cNvPr>
          <p:cNvSpPr txBox="1"/>
          <p:nvPr/>
        </p:nvSpPr>
        <p:spPr>
          <a:xfrm>
            <a:off x="1371977" y="99420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Public Access</a:t>
            </a:r>
          </a:p>
        </p:txBody>
      </p:sp>
    </p:spTree>
    <p:extLst>
      <p:ext uri="{BB962C8B-B14F-4D97-AF65-F5344CB8AC3E}">
        <p14:creationId xmlns:p14="http://schemas.microsoft.com/office/powerpoint/2010/main" val="28260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D0696C-F543-43A1-A829-B44E936935B6}"/>
              </a:ext>
            </a:extLst>
          </p:cNvPr>
          <p:cNvSpPr txBox="1"/>
          <p:nvPr/>
        </p:nvSpPr>
        <p:spPr>
          <a:xfrm>
            <a:off x="1093856" y="994229"/>
            <a:ext cx="20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Administrator 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40F63-672D-41BD-A956-60B7BFBDFD8F}"/>
              </a:ext>
            </a:extLst>
          </p:cNvPr>
          <p:cNvSpPr txBox="1"/>
          <p:nvPr/>
        </p:nvSpPr>
        <p:spPr>
          <a:xfrm>
            <a:off x="5587815" y="994208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index.jsp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E2D71-E642-4E6D-B609-6B6679001552}"/>
              </a:ext>
            </a:extLst>
          </p:cNvPr>
          <p:cNvSpPr txBox="1"/>
          <p:nvPr/>
        </p:nvSpPr>
        <p:spPr>
          <a:xfrm>
            <a:off x="9343784" y="99420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admin.jsp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000C7F-B734-43FB-B382-1A6B5B6E78A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10096" y="1363561"/>
            <a:ext cx="0" cy="489223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05396B-A80B-4D74-9440-90A1B063BFA3}"/>
              </a:ext>
            </a:extLst>
          </p:cNvPr>
          <p:cNvCxnSpPr/>
          <p:nvPr/>
        </p:nvCxnSpPr>
        <p:spPr>
          <a:xfrm>
            <a:off x="6095999" y="1363540"/>
            <a:ext cx="0" cy="484475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AD28B5-D1A6-4348-967D-3331F30B2045}"/>
              </a:ext>
            </a:extLst>
          </p:cNvPr>
          <p:cNvCxnSpPr/>
          <p:nvPr/>
        </p:nvCxnSpPr>
        <p:spPr>
          <a:xfrm>
            <a:off x="9893774" y="1363540"/>
            <a:ext cx="0" cy="484475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F4329B-944E-4A25-9321-6F723637688E}"/>
              </a:ext>
            </a:extLst>
          </p:cNvPr>
          <p:cNvCxnSpPr/>
          <p:nvPr/>
        </p:nvCxnSpPr>
        <p:spPr>
          <a:xfrm>
            <a:off x="2110096" y="3429000"/>
            <a:ext cx="3985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2DAAE4-8538-4C64-B1C4-DBF4E78E68C9}"/>
              </a:ext>
            </a:extLst>
          </p:cNvPr>
          <p:cNvSpPr txBox="1"/>
          <p:nvPr/>
        </p:nvSpPr>
        <p:spPr>
          <a:xfrm>
            <a:off x="1093856" y="62489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Root Directory: admin/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84E713-AA96-4183-965F-D62FB6BA5405}"/>
              </a:ext>
            </a:extLst>
          </p:cNvPr>
          <p:cNvCxnSpPr/>
          <p:nvPr/>
        </p:nvCxnSpPr>
        <p:spPr>
          <a:xfrm>
            <a:off x="6095999" y="4539916"/>
            <a:ext cx="3797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532B5F-5E2E-4FEA-B81D-A5CDC3E91406}"/>
              </a:ext>
            </a:extLst>
          </p:cNvPr>
          <p:cNvSpPr txBox="1"/>
          <p:nvPr/>
        </p:nvSpPr>
        <p:spPr>
          <a:xfrm>
            <a:off x="2762744" y="2188865"/>
            <a:ext cx="268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Enter Username/Password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E36C7-09A5-4119-8912-CF06D57D610D}"/>
              </a:ext>
            </a:extLst>
          </p:cNvPr>
          <p:cNvSpPr txBox="1"/>
          <p:nvPr/>
        </p:nvSpPr>
        <p:spPr>
          <a:xfrm>
            <a:off x="6559910" y="3785917"/>
            <a:ext cx="286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Proceed to Admin GUI</a:t>
            </a:r>
            <a:br>
              <a:rPr lang="en-SG" dirty="0"/>
            </a:br>
            <a:r>
              <a:rPr lang="en-SG" dirty="0"/>
              <a:t>If user authentication passes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F7EFF4-81A8-488D-840B-A857EB6F6DAA}"/>
              </a:ext>
            </a:extLst>
          </p:cNvPr>
          <p:cNvCxnSpPr>
            <a:cxnSpLocks/>
          </p:cNvCxnSpPr>
          <p:nvPr/>
        </p:nvCxnSpPr>
        <p:spPr>
          <a:xfrm>
            <a:off x="6095999" y="2044441"/>
            <a:ext cx="708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F47519-AD8A-483A-B653-418212EE98D7}"/>
              </a:ext>
            </a:extLst>
          </p:cNvPr>
          <p:cNvCxnSpPr/>
          <p:nvPr/>
        </p:nvCxnSpPr>
        <p:spPr>
          <a:xfrm>
            <a:off x="6804849" y="2028399"/>
            <a:ext cx="0" cy="58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28FC18-37A7-4FA5-B871-32E03CC8BA97}"/>
              </a:ext>
            </a:extLst>
          </p:cNvPr>
          <p:cNvCxnSpPr>
            <a:cxnSpLocks/>
          </p:cNvCxnSpPr>
          <p:nvPr/>
        </p:nvCxnSpPr>
        <p:spPr>
          <a:xfrm flipH="1">
            <a:off x="6096000" y="2614863"/>
            <a:ext cx="737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EE3CC0-9649-4EBD-8B71-359F5BD2D05F}"/>
              </a:ext>
            </a:extLst>
          </p:cNvPr>
          <p:cNvSpPr txBox="1"/>
          <p:nvPr/>
        </p:nvSpPr>
        <p:spPr>
          <a:xfrm>
            <a:off x="6846380" y="1994918"/>
            <a:ext cx="262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Display Error Message</a:t>
            </a:r>
          </a:p>
          <a:p>
            <a:r>
              <a:rPr lang="en-SG" dirty="0"/>
              <a:t>If user authentication fails</a:t>
            </a:r>
          </a:p>
        </p:txBody>
      </p:sp>
    </p:spTree>
    <p:extLst>
      <p:ext uri="{BB962C8B-B14F-4D97-AF65-F5344CB8AC3E}">
        <p14:creationId xmlns:p14="http://schemas.microsoft.com/office/powerpoint/2010/main" val="240488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D0696C-F543-43A1-A829-B44E936935B6}"/>
              </a:ext>
            </a:extLst>
          </p:cNvPr>
          <p:cNvSpPr txBox="1"/>
          <p:nvPr/>
        </p:nvSpPr>
        <p:spPr>
          <a:xfrm>
            <a:off x="1554140" y="99422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admin.jsp</a:t>
            </a:r>
            <a:endParaRPr lang="en-S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798FF7-3982-439A-8459-BBB17B0B95D2}"/>
              </a:ext>
            </a:extLst>
          </p:cNvPr>
          <p:cNvCxnSpPr>
            <a:cxnSpLocks/>
          </p:cNvCxnSpPr>
          <p:nvPr/>
        </p:nvCxnSpPr>
        <p:spPr>
          <a:xfrm>
            <a:off x="2110096" y="1363561"/>
            <a:ext cx="0" cy="489223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E8B94E-FECB-41A1-870C-7FAB735A7C00}"/>
              </a:ext>
            </a:extLst>
          </p:cNvPr>
          <p:cNvSpPr txBox="1"/>
          <p:nvPr/>
        </p:nvSpPr>
        <p:spPr>
          <a:xfrm>
            <a:off x="4939262" y="994229"/>
            <a:ext cx="14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editgames.jsp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17FF8-E65B-4710-A26E-2CE27E2480AD}"/>
              </a:ext>
            </a:extLst>
          </p:cNvPr>
          <p:cNvSpPr txBox="1"/>
          <p:nvPr/>
        </p:nvSpPr>
        <p:spPr>
          <a:xfrm>
            <a:off x="4973245" y="5887816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editgenre.jsp</a:t>
            </a:r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993B8A-A3DA-4436-8941-2D485E2498F2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679464" y="1363561"/>
            <a:ext cx="560" cy="452425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BB074B-CBE8-41A3-8FEC-16B70FAFD91D}"/>
              </a:ext>
            </a:extLst>
          </p:cNvPr>
          <p:cNvCxnSpPr>
            <a:cxnSpLocks/>
          </p:cNvCxnSpPr>
          <p:nvPr/>
        </p:nvCxnSpPr>
        <p:spPr>
          <a:xfrm flipH="1">
            <a:off x="2110096" y="1876926"/>
            <a:ext cx="3569368" cy="17165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4B3E36-621E-4FE4-804D-7493D72F63E8}"/>
              </a:ext>
            </a:extLst>
          </p:cNvPr>
          <p:cNvCxnSpPr>
            <a:cxnSpLocks/>
          </p:cNvCxnSpPr>
          <p:nvPr/>
        </p:nvCxnSpPr>
        <p:spPr>
          <a:xfrm>
            <a:off x="2110096" y="3593432"/>
            <a:ext cx="3569368" cy="173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FABBCD-2997-4499-BE64-D192D25B0525}"/>
              </a:ext>
            </a:extLst>
          </p:cNvPr>
          <p:cNvSpPr txBox="1"/>
          <p:nvPr/>
        </p:nvSpPr>
        <p:spPr>
          <a:xfrm rot="20033567">
            <a:off x="2534885" y="2113071"/>
            <a:ext cx="2367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Choose to - </a:t>
            </a:r>
            <a:br>
              <a:rPr lang="en-SG" dirty="0"/>
            </a:br>
            <a:r>
              <a:rPr lang="en-SG" dirty="0"/>
              <a:t>Add, Edit, Delete Game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E9391-B5FF-4272-9F5F-80FEB42945D6}"/>
              </a:ext>
            </a:extLst>
          </p:cNvPr>
          <p:cNvSpPr txBox="1"/>
          <p:nvPr/>
        </p:nvSpPr>
        <p:spPr>
          <a:xfrm rot="1563233">
            <a:off x="2525170" y="4469272"/>
            <a:ext cx="2386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Choose to -</a:t>
            </a:r>
            <a:br>
              <a:rPr lang="en-SG" dirty="0"/>
            </a:br>
            <a:r>
              <a:rPr lang="en-SG" dirty="0"/>
              <a:t>Add, Edit, Delete Genre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A1DD4-CFD5-49C5-875A-CBADFED81CAC}"/>
              </a:ext>
            </a:extLst>
          </p:cNvPr>
          <p:cNvCxnSpPr>
            <a:cxnSpLocks/>
          </p:cNvCxnSpPr>
          <p:nvPr/>
        </p:nvCxnSpPr>
        <p:spPr>
          <a:xfrm flipH="1">
            <a:off x="9988474" y="1331304"/>
            <a:ext cx="560" cy="452425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26AE9D-39BF-4644-BCA0-7CD4B4750C63}"/>
              </a:ext>
            </a:extLst>
          </p:cNvPr>
          <p:cNvSpPr txBox="1"/>
          <p:nvPr/>
        </p:nvSpPr>
        <p:spPr>
          <a:xfrm>
            <a:off x="8196156" y="671062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Uploadservlet</a:t>
            </a:r>
            <a:r>
              <a:rPr lang="en-SG" dirty="0"/>
              <a:t>, </a:t>
            </a:r>
            <a:r>
              <a:rPr lang="en-SG" dirty="0" err="1"/>
              <a:t>updateservlet</a:t>
            </a:r>
            <a:r>
              <a:rPr lang="en-SG" dirty="0"/>
              <a:t>,</a:t>
            </a:r>
          </a:p>
          <a:p>
            <a:r>
              <a:rPr lang="en-SG" dirty="0" err="1"/>
              <a:t>deletegames.jsp</a:t>
            </a:r>
            <a:r>
              <a:rPr lang="en-SG" dirty="0"/>
              <a:t>, </a:t>
            </a:r>
            <a:r>
              <a:rPr lang="en-SG" dirty="0" err="1"/>
              <a:t>undeletegames.jsp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B20A2-BB54-4BDA-917E-7648DE93B9C0}"/>
              </a:ext>
            </a:extLst>
          </p:cNvPr>
          <p:cNvSpPr txBox="1"/>
          <p:nvPr/>
        </p:nvSpPr>
        <p:spPr>
          <a:xfrm>
            <a:off x="8138288" y="5932626"/>
            <a:ext cx="370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Add_genre.jsp</a:t>
            </a:r>
            <a:r>
              <a:rPr lang="en-SG" dirty="0"/>
              <a:t>,  </a:t>
            </a:r>
            <a:r>
              <a:rPr lang="en-SG" dirty="0" err="1"/>
              <a:t>update_genre.jsp</a:t>
            </a:r>
            <a:r>
              <a:rPr lang="en-SG" dirty="0"/>
              <a:t>,</a:t>
            </a:r>
          </a:p>
          <a:p>
            <a:r>
              <a:rPr lang="en-SG" dirty="0" err="1"/>
              <a:t>Delete_genre.jsp</a:t>
            </a:r>
            <a:r>
              <a:rPr lang="en-SG" dirty="0"/>
              <a:t>, </a:t>
            </a:r>
            <a:r>
              <a:rPr lang="en-SG" dirty="0" err="1"/>
              <a:t>undelete_genre.jsp</a:t>
            </a:r>
            <a:endParaRPr lang="en-S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3C3D69-C02A-4993-9AF5-E841FD5346EA}"/>
              </a:ext>
            </a:extLst>
          </p:cNvPr>
          <p:cNvCxnSpPr/>
          <p:nvPr/>
        </p:nvCxnSpPr>
        <p:spPr>
          <a:xfrm flipH="1" flipV="1">
            <a:off x="5679464" y="3609559"/>
            <a:ext cx="4309010" cy="3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EC4817-40DE-40CC-A6FF-3663F5FE32B5}"/>
              </a:ext>
            </a:extLst>
          </p:cNvPr>
          <p:cNvSpPr txBox="1"/>
          <p:nvPr/>
        </p:nvSpPr>
        <p:spPr>
          <a:xfrm>
            <a:off x="7135124" y="3194059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Returns back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46B434-D703-4FDC-9109-3DD62DDB2FEB}"/>
              </a:ext>
            </a:extLst>
          </p:cNvPr>
          <p:cNvCxnSpPr/>
          <p:nvPr/>
        </p:nvCxnSpPr>
        <p:spPr>
          <a:xfrm>
            <a:off x="5679464" y="1876926"/>
            <a:ext cx="4309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DCBB42-7CEC-457B-991E-224BDDF07297}"/>
              </a:ext>
            </a:extLst>
          </p:cNvPr>
          <p:cNvSpPr txBox="1"/>
          <p:nvPr/>
        </p:nvSpPr>
        <p:spPr>
          <a:xfrm>
            <a:off x="6096000" y="1893054"/>
            <a:ext cx="3703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Calls function to add/edit game,</a:t>
            </a:r>
          </a:p>
          <a:p>
            <a:r>
              <a:rPr lang="en-SG" dirty="0"/>
              <a:t>Pass </a:t>
            </a:r>
            <a:r>
              <a:rPr lang="en-SG" dirty="0" err="1"/>
              <a:t>gameid</a:t>
            </a:r>
            <a:r>
              <a:rPr lang="en-SG" dirty="0"/>
              <a:t> to delete/undelete JSPs. </a:t>
            </a:r>
          </a:p>
          <a:p>
            <a:r>
              <a:rPr lang="en-SG" dirty="0"/>
              <a:t>All respective of functions needed.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ECC68A-93B7-4D93-86FE-198EE262BECA}"/>
              </a:ext>
            </a:extLst>
          </p:cNvPr>
          <p:cNvCxnSpPr/>
          <p:nvPr/>
        </p:nvCxnSpPr>
        <p:spPr>
          <a:xfrm>
            <a:off x="5678904" y="5296023"/>
            <a:ext cx="4309010" cy="2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E82259-275F-4974-AD3D-3340FDEBC421}"/>
              </a:ext>
            </a:extLst>
          </p:cNvPr>
          <p:cNvSpPr txBox="1"/>
          <p:nvPr/>
        </p:nvSpPr>
        <p:spPr>
          <a:xfrm>
            <a:off x="6442964" y="4659806"/>
            <a:ext cx="278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Pass data to respective JSP</a:t>
            </a:r>
          </a:p>
          <a:p>
            <a:r>
              <a:rPr lang="en-SG" dirty="0"/>
              <a:t>To perform selected actions</a:t>
            </a:r>
          </a:p>
        </p:txBody>
      </p:sp>
    </p:spTree>
    <p:extLst>
      <p:ext uri="{BB962C8B-B14F-4D97-AF65-F5344CB8AC3E}">
        <p14:creationId xmlns:p14="http://schemas.microsoft.com/office/powerpoint/2010/main" val="165577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D0696C-F543-43A1-A829-B44E936935B6}"/>
              </a:ext>
            </a:extLst>
          </p:cNvPr>
          <p:cNvSpPr txBox="1"/>
          <p:nvPr/>
        </p:nvSpPr>
        <p:spPr>
          <a:xfrm>
            <a:off x="1548884" y="994229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admin.jsp</a:t>
            </a:r>
            <a:endParaRPr lang="en-S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5B6CB7-7EFA-482F-A38B-2225CF4BB801}"/>
              </a:ext>
            </a:extLst>
          </p:cNvPr>
          <p:cNvCxnSpPr>
            <a:cxnSpLocks/>
          </p:cNvCxnSpPr>
          <p:nvPr/>
        </p:nvCxnSpPr>
        <p:spPr>
          <a:xfrm>
            <a:off x="2110096" y="1363561"/>
            <a:ext cx="0" cy="489223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0AAD78-C824-4707-862C-38E3A324A372}"/>
              </a:ext>
            </a:extLst>
          </p:cNvPr>
          <p:cNvSpPr txBox="1"/>
          <p:nvPr/>
        </p:nvSpPr>
        <p:spPr>
          <a:xfrm>
            <a:off x="5546009" y="994229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logout.jsp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D819F-4E05-40E8-A081-5C6EB78FEE8E}"/>
              </a:ext>
            </a:extLst>
          </p:cNvPr>
          <p:cNvSpPr txBox="1"/>
          <p:nvPr/>
        </p:nvSpPr>
        <p:spPr>
          <a:xfrm>
            <a:off x="9526303" y="994229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index.jsp</a:t>
            </a:r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E5CCB7-A058-4D47-8076-F6823DF121D2}"/>
              </a:ext>
            </a:extLst>
          </p:cNvPr>
          <p:cNvCxnSpPr>
            <a:cxnSpLocks/>
          </p:cNvCxnSpPr>
          <p:nvPr/>
        </p:nvCxnSpPr>
        <p:spPr>
          <a:xfrm>
            <a:off x="6064474" y="1363561"/>
            <a:ext cx="0" cy="489223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D34B94-EAF3-4800-92C7-D9459CEB534E}"/>
              </a:ext>
            </a:extLst>
          </p:cNvPr>
          <p:cNvCxnSpPr>
            <a:cxnSpLocks/>
          </p:cNvCxnSpPr>
          <p:nvPr/>
        </p:nvCxnSpPr>
        <p:spPr>
          <a:xfrm>
            <a:off x="10081904" y="1363561"/>
            <a:ext cx="0" cy="489223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600DCC-0192-4852-B1D0-2525575DC30D}"/>
              </a:ext>
            </a:extLst>
          </p:cNvPr>
          <p:cNvCxnSpPr/>
          <p:nvPr/>
        </p:nvCxnSpPr>
        <p:spPr>
          <a:xfrm>
            <a:off x="2141622" y="3809676"/>
            <a:ext cx="3954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6F30B5-3E93-49E5-B221-E6926070C717}"/>
              </a:ext>
            </a:extLst>
          </p:cNvPr>
          <p:cNvCxnSpPr/>
          <p:nvPr/>
        </p:nvCxnSpPr>
        <p:spPr>
          <a:xfrm>
            <a:off x="6064474" y="4732421"/>
            <a:ext cx="4017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9ACF6B-931C-4627-8845-7D143E29F81E}"/>
              </a:ext>
            </a:extLst>
          </p:cNvPr>
          <p:cNvSpPr txBox="1"/>
          <p:nvPr/>
        </p:nvSpPr>
        <p:spPr>
          <a:xfrm>
            <a:off x="3131084" y="2807005"/>
            <a:ext cx="18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Request to logout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77BBA-E896-40F4-8AE2-32DBE28C6986}"/>
              </a:ext>
            </a:extLst>
          </p:cNvPr>
          <p:cNvSpPr txBox="1"/>
          <p:nvPr/>
        </p:nvSpPr>
        <p:spPr>
          <a:xfrm>
            <a:off x="6889050" y="4363089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Redirect admin to login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094EC4-EB06-4CEB-81AE-A212D597F605}"/>
              </a:ext>
            </a:extLst>
          </p:cNvPr>
          <p:cNvCxnSpPr/>
          <p:nvPr/>
        </p:nvCxnSpPr>
        <p:spPr>
          <a:xfrm>
            <a:off x="6064474" y="1989221"/>
            <a:ext cx="82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BCB0B9-6758-4165-8213-DE929D6AFE6D}"/>
              </a:ext>
            </a:extLst>
          </p:cNvPr>
          <p:cNvCxnSpPr/>
          <p:nvPr/>
        </p:nvCxnSpPr>
        <p:spPr>
          <a:xfrm>
            <a:off x="6889050" y="1973179"/>
            <a:ext cx="0" cy="56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ABE8A1-B292-4276-BF57-F33965D57ACD}"/>
              </a:ext>
            </a:extLst>
          </p:cNvPr>
          <p:cNvCxnSpPr/>
          <p:nvPr/>
        </p:nvCxnSpPr>
        <p:spPr>
          <a:xfrm flipH="1">
            <a:off x="6096000" y="2550695"/>
            <a:ext cx="79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947A2F-C8F1-4A85-91D9-F984917CE4F9}"/>
              </a:ext>
            </a:extLst>
          </p:cNvPr>
          <p:cNvSpPr txBox="1"/>
          <p:nvPr/>
        </p:nvSpPr>
        <p:spPr>
          <a:xfrm>
            <a:off x="6907582" y="2101516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Invalidates user session</a:t>
            </a:r>
          </a:p>
        </p:txBody>
      </p:sp>
    </p:spTree>
    <p:extLst>
      <p:ext uri="{BB962C8B-B14F-4D97-AF65-F5344CB8AC3E}">
        <p14:creationId xmlns:p14="http://schemas.microsoft.com/office/powerpoint/2010/main" val="44853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CHENG KIT</dc:creator>
  <cp:lastModifiedBy>TAN CHENG KIT</cp:lastModifiedBy>
  <cp:revision>42</cp:revision>
  <dcterms:created xsi:type="dcterms:W3CDTF">2019-05-21T13:19:39Z</dcterms:created>
  <dcterms:modified xsi:type="dcterms:W3CDTF">2019-05-21T15:53:26Z</dcterms:modified>
</cp:coreProperties>
</file>