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SCAXG4X59CG2jQnpF9B9GElQ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4937760" y="1033271"/>
            <a:ext cx="6592824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40080" y="2972167"/>
            <a:ext cx="3859397" cy="322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 rot="5400000">
            <a:off x="4302464" y="-1028912"/>
            <a:ext cx="3566160" cy="108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 rot="5400000">
            <a:off x="7346663" y="2502635"/>
            <a:ext cx="5536884" cy="181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 rot="5400000">
            <a:off x="2077849" y="-797689"/>
            <a:ext cx="5536884" cy="841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cxnSp>
        <p:nvCxnSpPr>
          <p:cNvPr id="98" name="Google Shape;98;p21"/>
          <p:cNvCxnSpPr/>
          <p:nvPr/>
        </p:nvCxnSpPr>
        <p:spPr>
          <a:xfrm rot="5400000">
            <a:off x="10872154" y="119243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640080" y="1291366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640080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cxnSp>
        <p:nvCxnSpPr>
          <p:cNvPr id="44" name="Google Shape;44;p13"/>
          <p:cNvCxnSpPr/>
          <p:nvPr/>
        </p:nvCxnSpPr>
        <p:spPr>
          <a:xfrm>
            <a:off x="716281" y="4715234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40079" y="1371599"/>
            <a:ext cx="10890929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40079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640079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3" type="body"/>
          </p:nvPr>
        </p:nvSpPr>
        <p:spPr>
          <a:xfrm>
            <a:off x="6318928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4" type="body"/>
          </p:nvPr>
        </p:nvSpPr>
        <p:spPr>
          <a:xfrm>
            <a:off x="6318928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936519" y="1031001"/>
            <a:ext cx="659449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40080" y="2972168"/>
            <a:ext cx="3859397" cy="322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cxnSp>
        <p:nvCxnSpPr>
          <p:cNvPr id="11" name="Google Shape;11;p9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cxnSp>
        <p:nvCxnSpPr>
          <p:cNvPr id="24" name="Google Shape;24;p8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11110" t="0"/>
          <a:stretch/>
        </p:blipFill>
        <p:spPr>
          <a:xfrm>
            <a:off x="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804826" y="1562100"/>
            <a:ext cx="41727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sk-SK" sz="4800"/>
              <a:t>FORGET-ME-NOT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804818" y="4321622"/>
            <a:ext cx="3816351" cy="941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66"/>
              <a:buNone/>
            </a:pPr>
            <a:r>
              <a:rPr lang="sk-SK"/>
              <a:t>ANTÓNIA AMOSOVÁ</a:t>
            </a:r>
            <a:endParaRPr/>
          </a:p>
        </p:txBody>
      </p:sp>
      <p:cxnSp>
        <p:nvCxnSpPr>
          <p:cNvPr id="108" name="Google Shape;108;p1"/>
          <p:cNvCxnSpPr/>
          <p:nvPr/>
        </p:nvCxnSpPr>
        <p:spPr>
          <a:xfrm>
            <a:off x="305077" y="1063752"/>
            <a:ext cx="0" cy="4727448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sk-SK"/>
              <a:t>DARK / LIGHT MODE</a:t>
            </a:r>
            <a:endParaRPr/>
          </a:p>
        </p:txBody>
      </p:sp>
      <p:pic>
        <p:nvPicPr>
          <p:cNvPr id="114" name="Google Shape;11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027" y="2782519"/>
            <a:ext cx="4229981" cy="393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521" y="2782518"/>
            <a:ext cx="4325382" cy="393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sk-SK"/>
              <a:t>Filmy / Knihy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81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323" y="2549088"/>
            <a:ext cx="3861510" cy="415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0549" y="2549089"/>
            <a:ext cx="3253271" cy="415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sk-SK"/>
              <a:t>Filtrovanie a pridávanie tagov, sections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81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928" y="3429000"/>
            <a:ext cx="2172003" cy="159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0895" y="3429000"/>
            <a:ext cx="2238687" cy="148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3354" y="2722522"/>
            <a:ext cx="2238687" cy="347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0963" y="3429000"/>
            <a:ext cx="2143424" cy="14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sk-SK"/>
              <a:t>Admin stránka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81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167" y="658368"/>
            <a:ext cx="7618227" cy="490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sk-SK"/>
              <a:t>Update hodnôt v admin stránke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81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13" y="2882813"/>
            <a:ext cx="11526859" cy="306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sk-SK"/>
              <a:t>Ďakujem za pozornosť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81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2025-05-06T20:37:12Z</dcterms:created>
  <dc:creator>Antónia Amosová</dc:creator>
</cp:coreProperties>
</file>