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68" r:id="rId3"/>
    <p:sldId id="263" r:id="rId4"/>
    <p:sldId id="264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80" autoAdjust="0"/>
  </p:normalViewPr>
  <p:slideViewPr>
    <p:cSldViewPr>
      <p:cViewPr varScale="1">
        <p:scale>
          <a:sx n="101" d="100"/>
          <a:sy n="101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8F627-EDDA-4318-BC56-0415485EEFC8}" type="datetimeFigureOut">
              <a:rPr lang="de-DE" smtClean="0"/>
              <a:t>17.07.13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D0090-99A4-4718-8F05-A1CD04D0F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01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D0090-99A4-4718-8F05-A1CD04D0FE4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smtClean="0"/>
              <a:t>This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will </a:t>
            </a:r>
            <a:r>
              <a:rPr lang="de-DE" sz="1600" dirty="0" err="1" smtClean="0"/>
              <a:t>enable</a:t>
            </a:r>
            <a:r>
              <a:rPr lang="de-DE" sz="1600" dirty="0" smtClean="0"/>
              <a:t> a </a:t>
            </a:r>
            <a:r>
              <a:rPr lang="de-DE" sz="1600" dirty="0" err="1" smtClean="0"/>
              <a:t>better</a:t>
            </a:r>
            <a:r>
              <a:rPr lang="de-DE" sz="1600" dirty="0" smtClean="0"/>
              <a:t> </a:t>
            </a:r>
            <a:r>
              <a:rPr lang="de-DE" sz="1600" dirty="0" err="1" smtClean="0"/>
              <a:t>Social</a:t>
            </a:r>
            <a:r>
              <a:rPr lang="de-DE" sz="1600" dirty="0" smtClean="0"/>
              <a:t> Media </a:t>
            </a:r>
            <a:r>
              <a:rPr lang="de-DE" sz="1600" dirty="0" err="1" smtClean="0"/>
              <a:t>integration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DATEV Pro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collect</a:t>
            </a:r>
            <a:r>
              <a:rPr lang="de-DE" sz="1600" dirty="0" smtClean="0"/>
              <a:t> personal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business</a:t>
            </a:r>
            <a:r>
              <a:rPr lang="de-DE" sz="1600" dirty="0" smtClean="0"/>
              <a:t>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their</a:t>
            </a:r>
            <a:r>
              <a:rPr lang="de-DE" sz="1600" dirty="0" smtClean="0"/>
              <a:t> </a:t>
            </a:r>
            <a:r>
              <a:rPr lang="de-DE" sz="1600" dirty="0" err="1" smtClean="0"/>
              <a:t>clients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active</a:t>
            </a:r>
            <a:r>
              <a:rPr lang="de-DE" sz="1600" dirty="0" smtClean="0"/>
              <a:t> on </a:t>
            </a:r>
            <a:r>
              <a:rPr lang="de-DE" sz="1600" dirty="0" err="1" smtClean="0"/>
              <a:t>facebook</a:t>
            </a:r>
            <a:r>
              <a:rPr lang="de-DE" sz="1600" dirty="0" smtClean="0"/>
              <a:t>, </a:t>
            </a:r>
            <a:r>
              <a:rPr lang="de-DE" sz="1600" dirty="0" err="1" smtClean="0"/>
              <a:t>twitter</a:t>
            </a:r>
            <a:r>
              <a:rPr lang="de-DE" sz="1600" dirty="0" smtClean="0"/>
              <a:t>, </a:t>
            </a:r>
            <a:r>
              <a:rPr lang="de-DE" sz="1600" dirty="0" err="1" smtClean="0"/>
              <a:t>xing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linkedin</a:t>
            </a:r>
            <a:r>
              <a:rPr lang="de-DE" sz="1600" dirty="0" smtClean="0"/>
              <a:t>. </a:t>
            </a:r>
            <a:r>
              <a:rPr lang="de-DE" sz="1600" dirty="0" err="1" smtClean="0"/>
              <a:t>Furthermore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allows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integration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"Stammdaten"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collected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social</a:t>
            </a:r>
            <a:r>
              <a:rPr lang="de-DE" sz="1600" dirty="0" smtClean="0"/>
              <a:t> </a:t>
            </a:r>
            <a:r>
              <a:rPr lang="de-DE" sz="1600" dirty="0" err="1" smtClean="0"/>
              <a:t>media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. This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</a:t>
            </a:r>
            <a:r>
              <a:rPr lang="de-DE" sz="1600" dirty="0" err="1" smtClean="0"/>
              <a:t>presented</a:t>
            </a:r>
            <a:r>
              <a:rPr lang="de-DE" sz="1600" dirty="0" smtClean="0"/>
              <a:t> in an </a:t>
            </a:r>
            <a:r>
              <a:rPr lang="de-DE" sz="1600" dirty="0" err="1" smtClean="0"/>
              <a:t>aggregated</a:t>
            </a:r>
            <a:r>
              <a:rPr lang="de-DE" sz="1600" dirty="0" smtClean="0"/>
              <a:t> form </a:t>
            </a:r>
            <a:r>
              <a:rPr lang="de-DE" sz="1600" dirty="0" err="1" smtClean="0"/>
              <a:t>within</a:t>
            </a:r>
            <a:r>
              <a:rPr lang="de-DE" sz="1600" dirty="0" smtClean="0"/>
              <a:t> a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 </a:t>
            </a:r>
            <a:r>
              <a:rPr lang="de-DE" sz="1600" dirty="0" err="1" smtClean="0"/>
              <a:t>tabs</a:t>
            </a:r>
            <a:r>
              <a:rPr lang="de-DE" sz="1600" dirty="0" smtClean="0"/>
              <a:t>. This </a:t>
            </a:r>
            <a:r>
              <a:rPr lang="de-DE" sz="1600" dirty="0" err="1" smtClean="0"/>
              <a:t>better</a:t>
            </a:r>
            <a:r>
              <a:rPr lang="de-DE" sz="1600" dirty="0" smtClean="0"/>
              <a:t> </a:t>
            </a:r>
            <a:r>
              <a:rPr lang="de-DE" sz="1600" dirty="0" err="1" smtClean="0"/>
              <a:t>knowledge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than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used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improve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relationship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D0090-99A4-4718-8F05-A1CD04D0FE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5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981FAA5-D0BD-49AB-A7AE-C4BB89CF382D}" type="datetime1">
              <a:rPr lang="de-DE" smtClean="0"/>
              <a:t>17.07.13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35C0-DB1C-4A93-AEFB-349CBD78074D}" type="datetime1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02C32DB-C45A-44B2-AC26-EF1CFA1F3BED}" type="datetime1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5C5A-517B-4BBA-824B-EEA00B49345F}" type="datetime1">
              <a:rPr lang="de-DE" smtClean="0"/>
              <a:t>17.07.13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4CF1-38BB-4AA9-AE9A-E91C0DD8B30B}" type="datetime1">
              <a:rPr lang="de-DE" smtClean="0"/>
              <a:t>17.07.13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3A3EF7-33BD-49BD-8F46-485FAD507997}" type="datetime1">
              <a:rPr lang="de-DE" smtClean="0"/>
              <a:t>17.07.13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B226F5-3B85-436B-92BF-B90BFA8F5DDD}" type="datetime1">
              <a:rPr lang="de-DE" smtClean="0"/>
              <a:t>17.07.13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A267-2761-4E35-802A-1DEE862472B7}" type="datetime1">
              <a:rPr lang="de-DE" smtClean="0"/>
              <a:t>17.07.13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B65-A05F-498B-B7AF-6C3266617FA6}" type="datetime1">
              <a:rPr lang="de-DE" smtClean="0"/>
              <a:t>17.07.13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6643-A7A8-41C4-88AD-651FFC28A0C4}" type="datetime1">
              <a:rPr lang="de-DE" smtClean="0"/>
              <a:t>17.07.13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B0F27A-681B-45C9-9090-5045AE33754E}" type="datetime1">
              <a:rPr lang="de-DE" smtClean="0"/>
              <a:t>17.07.13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46C5EC-E207-42D5-88AD-C62F0B06DFD0}" type="datetime1">
              <a:rPr lang="de-DE" smtClean="0"/>
              <a:t>17.07.13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474884-2667-483C-8568-2C53A0E98FC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60232" y="4005064"/>
            <a:ext cx="2304256" cy="1828800"/>
          </a:xfrm>
        </p:spPr>
        <p:txBody>
          <a:bodyPr>
            <a:normAutofit/>
          </a:bodyPr>
          <a:lstStyle/>
          <a:p>
            <a:r>
              <a:rPr lang="en-US" sz="6000" smtClean="0"/>
              <a:t>AMOS</a:t>
            </a:r>
            <a:endParaRPr lang="en-US" sz="60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540860" cy="1752600"/>
          </a:xfrm>
        </p:spPr>
        <p:txBody>
          <a:bodyPr>
            <a:normAutofit/>
          </a:bodyPr>
          <a:lstStyle/>
          <a:p>
            <a:r>
              <a:rPr lang="en-US" smtClean="0"/>
              <a:t>Demo Day</a:t>
            </a:r>
          </a:p>
          <a:p>
            <a:r>
              <a:rPr lang="en-US" smtClean="0"/>
              <a:t>Social Media and DATEV eG</a:t>
            </a:r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2483768" y="6119718"/>
            <a:ext cx="5417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Niklas Bürger (PO), Tobias Wehr (PO)</a:t>
            </a:r>
          </a:p>
          <a:p>
            <a:r>
              <a:rPr lang="en-US" sz="1600" smtClean="0"/>
              <a:t>Jupiter Bakakeu (SD), Isabella Eigner (SD), Matthias Hafner (SD)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422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en-US" smtClean="0"/>
              <a:t>2</a:t>
            </a:fld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Product Vision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Prototype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Application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System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Vision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en-US" smtClean="0"/>
              <a:t>3</a:t>
            </a:fld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Social Media Integration for DATEV pro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Better Social Media integration in DATEV pro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Collect personal / business data from social networks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Integration to client data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Improve CRM</a:t>
            </a: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1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 Application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en-US" smtClean="0"/>
              <a:t>4</a:t>
            </a:fld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Orientated on the DATEV pro Application</a:t>
            </a:r>
          </a:p>
          <a:p>
            <a:r>
              <a:rPr lang="en-US" dirty="0" smtClean="0"/>
              <a:t>Dummy client data</a:t>
            </a:r>
          </a:p>
          <a:p>
            <a:r>
              <a:rPr lang="en-US" dirty="0" smtClean="0"/>
              <a:t>Social media accounts for each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Features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de-DE" smtClean="0"/>
              <a:t>5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Media Gathering</a:t>
            </a:r>
          </a:p>
          <a:p>
            <a:pPr lvl="1"/>
            <a:r>
              <a:rPr lang="en-US" dirty="0" smtClean="0"/>
              <a:t>Scan Facebook, Twitter, Xing and LinkedIn</a:t>
            </a:r>
          </a:p>
          <a:p>
            <a:r>
              <a:rPr lang="en-US" dirty="0" smtClean="0"/>
              <a:t>Presentation of Social Media data</a:t>
            </a:r>
          </a:p>
          <a:p>
            <a:r>
              <a:rPr lang="en-US" dirty="0" smtClean="0"/>
              <a:t>Twitter Sentiment</a:t>
            </a:r>
          </a:p>
          <a:p>
            <a:pPr lvl="1"/>
            <a:r>
              <a:rPr lang="en-US" dirty="0" smtClean="0"/>
              <a:t>Scan downloaded tweets</a:t>
            </a:r>
          </a:p>
          <a:p>
            <a:pPr lvl="1"/>
            <a:r>
              <a:rPr lang="en-US" dirty="0" smtClean="0"/>
              <a:t>Define term for sentiment analysis</a:t>
            </a:r>
          </a:p>
          <a:p>
            <a:pPr lvl="1"/>
            <a:r>
              <a:rPr lang="en-US" dirty="0" smtClean="0"/>
              <a:t>Determine sentiment</a:t>
            </a:r>
          </a:p>
          <a:p>
            <a:pPr lvl="2"/>
            <a:r>
              <a:rPr lang="en-US" dirty="0" smtClean="0"/>
              <a:t>Positive, negative, neutral</a:t>
            </a:r>
          </a:p>
          <a:p>
            <a:r>
              <a:rPr lang="en-US" dirty="0" smtClean="0"/>
              <a:t>Global Overview</a:t>
            </a:r>
          </a:p>
        </p:txBody>
      </p:sp>
    </p:spTree>
    <p:extLst>
      <p:ext uri="{BB962C8B-B14F-4D97-AF65-F5344CB8AC3E}">
        <p14:creationId xmlns:p14="http://schemas.microsoft.com/office/powerpoint/2010/main" val="16767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36" y="3674435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36" y="3376714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66" y="4294068"/>
            <a:ext cx="679140" cy="679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36" y="2348880"/>
            <a:ext cx="720080" cy="72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29" y="5280962"/>
            <a:ext cx="735614" cy="735614"/>
          </a:xfrm>
          <a:prstGeom prst="rect">
            <a:avLst/>
          </a:prstGeom>
        </p:spPr>
      </p:pic>
      <p:pic>
        <p:nvPicPr>
          <p:cNvPr id="1026" name="Picture 2" descr="Misc Web Databas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16" y="35199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arsoned.com/files/med_small/1016_fingerprint%2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77" y="3723345"/>
            <a:ext cx="910292" cy="91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1843516" y="2708920"/>
            <a:ext cx="1147724" cy="972594"/>
          </a:xfrm>
          <a:prstGeom prst="line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1796043" y="4633638"/>
            <a:ext cx="1152560" cy="1015131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1733036" y="3681514"/>
            <a:ext cx="1182692" cy="496977"/>
          </a:xfrm>
          <a:prstGeom prst="line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</p:cNvCxnSpPr>
          <p:nvPr/>
        </p:nvCxnSpPr>
        <p:spPr>
          <a:xfrm flipV="1">
            <a:off x="1767806" y="4328838"/>
            <a:ext cx="1087234" cy="304800"/>
          </a:xfrm>
          <a:prstGeom prst="line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28" idx="3"/>
            <a:endCxn id="5" idx="1"/>
          </p:cNvCxnSpPr>
          <p:nvPr/>
        </p:nvCxnSpPr>
        <p:spPr>
          <a:xfrm flipV="1">
            <a:off x="3944169" y="4178491"/>
            <a:ext cx="1215567" cy="1"/>
          </a:xfrm>
          <a:prstGeom prst="line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375303" y="4174077"/>
            <a:ext cx="592779" cy="2055"/>
          </a:xfrm>
          <a:prstGeom prst="line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4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Social Media and DATEC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474884-2667-483C-8568-2C53A0E98FC5}" type="slidenum">
              <a:rPr lang="en-US" smtClean="0"/>
              <a:t>7</a:t>
            </a:fld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243</Words>
  <Application>Microsoft Macintosh PowerPoint</Application>
  <PresentationFormat>Bildschirmpräsentation (4:3)</PresentationFormat>
  <Paragraphs>43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Galathea</vt:lpstr>
      <vt:lpstr>AMOS</vt:lpstr>
      <vt:lpstr>Agenda</vt:lpstr>
      <vt:lpstr>Product Vision</vt:lpstr>
      <vt:lpstr>Prototyp Application</vt:lpstr>
      <vt:lpstr>Application Features</vt:lpstr>
      <vt:lpstr>System Architecture</vt:lpstr>
      <vt:lpstr>Social Media and DATEC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AMOS</dc:title>
  <dc:creator>Isabella</dc:creator>
  <cp:lastModifiedBy>Niklas Bürger</cp:lastModifiedBy>
  <cp:revision>26</cp:revision>
  <dcterms:created xsi:type="dcterms:W3CDTF">2013-05-27T14:29:44Z</dcterms:created>
  <dcterms:modified xsi:type="dcterms:W3CDTF">2013-07-17T08:36:46Z</dcterms:modified>
</cp:coreProperties>
</file>