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8F627-EDDA-4318-BC56-0415485EEFC8}" type="datetimeFigureOut">
              <a:rPr lang="de-DE" smtClean="0"/>
              <a:t>29.05.2013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D0090-99A4-4718-8F05-A1CD04D0F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01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D0090-99A4-4718-8F05-A1CD04D0FE4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20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981FAA5-D0BD-49AB-A7AE-C4BB89CF382D}" type="datetime1">
              <a:rPr lang="de-DE" smtClean="0"/>
              <a:t>29.05.2013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35C0-DB1C-4A93-AEFB-349CBD78074D}" type="datetime1">
              <a:rPr lang="de-DE" smtClean="0"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02C32DB-C45A-44B2-AC26-EF1CFA1F3BED}" type="datetime1">
              <a:rPr lang="de-DE" smtClean="0"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5C5A-517B-4BBA-824B-EEA00B49345F}" type="datetime1">
              <a:rPr lang="de-DE" smtClean="0"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4CF1-38BB-4AA9-AE9A-E91C0DD8B30B}" type="datetime1">
              <a:rPr lang="de-DE" smtClean="0"/>
              <a:t>29.05.2013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3A3EF7-33BD-49BD-8F46-485FAD507997}" type="datetime1">
              <a:rPr lang="de-DE" smtClean="0"/>
              <a:t>29.05.2013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B226F5-3B85-436B-92BF-B90BFA8F5DDD}" type="datetime1">
              <a:rPr lang="de-DE" smtClean="0"/>
              <a:t>29.05.2013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267-2761-4E35-802A-1DEE862472B7}" type="datetime1">
              <a:rPr lang="de-DE" smtClean="0"/>
              <a:t>29.05.2013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B65-A05F-498B-B7AF-6C3266617FA6}" type="datetime1">
              <a:rPr lang="de-DE" smtClean="0"/>
              <a:t>29.05.2013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6643-A7A8-41C4-88AD-651FFC28A0C4}" type="datetime1">
              <a:rPr lang="de-DE" smtClean="0"/>
              <a:t>29.05.2013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B0F27A-681B-45C9-9090-5045AE33754E}" type="datetime1">
              <a:rPr lang="de-DE" smtClean="0"/>
              <a:t>29.05.2013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46C5EC-E207-42D5-88AD-C62F0B06DFD0}" type="datetime1">
              <a:rPr lang="de-DE" smtClean="0"/>
              <a:t>29.05.2013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aPWZ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60232" y="4005064"/>
            <a:ext cx="2304256" cy="18288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AMOS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540860" cy="1752600"/>
          </a:xfrm>
        </p:spPr>
        <p:txBody>
          <a:bodyPr>
            <a:normAutofit/>
          </a:bodyPr>
          <a:lstStyle/>
          <a:p>
            <a:r>
              <a:rPr lang="de-DE" dirty="0" smtClean="0"/>
              <a:t>Mid-term </a:t>
            </a:r>
            <a:r>
              <a:rPr lang="de-DE" dirty="0" err="1" smtClean="0"/>
              <a:t>release</a:t>
            </a:r>
            <a:endParaRPr lang="de-DE" dirty="0" smtClean="0"/>
          </a:p>
          <a:p>
            <a:r>
              <a:rPr lang="de-DE" dirty="0"/>
              <a:t>Review/Release/</a:t>
            </a:r>
            <a:r>
              <a:rPr lang="de-DE"/>
              <a:t>Retrospective </a:t>
            </a:r>
            <a:r>
              <a:rPr lang="de-DE" dirty="0" smtClean="0"/>
              <a:t>– Sprint 6</a:t>
            </a:r>
          </a:p>
          <a:p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r>
              <a:rPr lang="de-DE" dirty="0" smtClean="0"/>
              <a:t> – Sprint 7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483768" y="6119718"/>
            <a:ext cx="5417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Niklas Bürger (PO), Tobias Wehr (PO)</a:t>
            </a:r>
          </a:p>
          <a:p>
            <a:r>
              <a:rPr lang="de-DE" sz="1600" dirty="0" smtClean="0"/>
              <a:t>Jupiter </a:t>
            </a:r>
            <a:r>
              <a:rPr lang="de-DE" sz="1600" dirty="0" err="1" smtClean="0"/>
              <a:t>Bakakeu</a:t>
            </a:r>
            <a:r>
              <a:rPr lang="de-DE" sz="1600" dirty="0" smtClean="0"/>
              <a:t> (SD), Isabella Eigner (SD), Matthias Hafner (SD)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42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Roles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de-DE" smtClean="0"/>
              <a:t>2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Review &amp; Release Manager: </a:t>
            </a:r>
            <a:r>
              <a:rPr lang="de-DE" dirty="0" smtClean="0">
                <a:solidFill>
                  <a:schemeClr val="tx2"/>
                </a:solidFill>
              </a:rPr>
              <a:t>Jupiter </a:t>
            </a:r>
            <a:r>
              <a:rPr lang="de-DE" dirty="0" err="1" smtClean="0">
                <a:solidFill>
                  <a:schemeClr val="tx2"/>
                </a:solidFill>
              </a:rPr>
              <a:t>Bakakeu</a:t>
            </a:r>
            <a:endParaRPr lang="de-DE" dirty="0" smtClean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  <a:p>
            <a:r>
              <a:rPr lang="de-DE" dirty="0" err="1" smtClean="0">
                <a:solidFill>
                  <a:schemeClr val="accent1"/>
                </a:solidFill>
              </a:rPr>
              <a:t>Scrum</a:t>
            </a:r>
            <a:r>
              <a:rPr lang="de-DE" dirty="0" smtClean="0">
                <a:solidFill>
                  <a:schemeClr val="accent1"/>
                </a:solidFill>
              </a:rPr>
              <a:t> Master: </a:t>
            </a:r>
            <a:r>
              <a:rPr lang="de-DE" dirty="0" smtClean="0">
                <a:solidFill>
                  <a:schemeClr val="tx2"/>
                </a:solidFill>
              </a:rPr>
              <a:t>Tobias Wehr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REVIEW – Review Manager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candidate</a:t>
            </a:r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Compile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Deploy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0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REVIEW – </a:t>
            </a:r>
            <a:r>
              <a:rPr lang="de-DE" dirty="0" err="1" smtClean="0">
                <a:solidFill>
                  <a:schemeClr val="accent1"/>
                </a:solidFill>
              </a:rPr>
              <a:t>Product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Owner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r>
              <a:rPr lang="de-DE" dirty="0" smtClean="0"/>
              <a:t>Sprint Features</a:t>
            </a:r>
          </a:p>
          <a:p>
            <a:pPr lvl="1"/>
            <a:r>
              <a:rPr lang="de-DE" dirty="0" smtClean="0"/>
              <a:t>Sprint </a:t>
            </a:r>
            <a:r>
              <a:rPr lang="de-DE" dirty="0" err="1" smtClean="0"/>
              <a:t>backlog</a:t>
            </a:r>
            <a:endParaRPr lang="de-DE" dirty="0"/>
          </a:p>
          <a:p>
            <a:pPr lvl="1"/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/>
          </a:p>
          <a:p>
            <a:pPr lvl="1"/>
            <a:r>
              <a:rPr lang="de-DE" dirty="0" smtClean="0"/>
              <a:t>Problems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19872" y="3989057"/>
            <a:ext cx="230425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Successful</a:t>
            </a:r>
            <a:r>
              <a:rPr lang="de-DE" sz="2800" dirty="0" smtClean="0"/>
              <a:t>?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2717916" y="4917668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819506" y="4917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90098" y="5836622"/>
            <a:ext cx="16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Feature Archive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250106" y="583662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4" idx="1"/>
            <a:endCxn id="7" idx="0"/>
          </p:cNvCxnSpPr>
          <p:nvPr/>
        </p:nvCxnSpPr>
        <p:spPr>
          <a:xfrm flipH="1">
            <a:off x="1904007" y="4250667"/>
            <a:ext cx="1515865" cy="1585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" idx="3"/>
            <a:endCxn id="8" idx="0"/>
          </p:cNvCxnSpPr>
          <p:nvPr/>
        </p:nvCxnSpPr>
        <p:spPr>
          <a:xfrm>
            <a:off x="5724128" y="4250667"/>
            <a:ext cx="1361303" cy="1585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RELEASE – </a:t>
            </a:r>
            <a:r>
              <a:rPr lang="de-DE" dirty="0" err="1" smtClean="0">
                <a:solidFill>
                  <a:schemeClr val="accent1"/>
                </a:solidFill>
              </a:rPr>
              <a:t>Product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Owner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691680" y="3402644"/>
            <a:ext cx="5551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solidFill>
                  <a:schemeClr val="accent2"/>
                </a:solidFill>
              </a:rPr>
              <a:t>Release </a:t>
            </a:r>
            <a:r>
              <a:rPr lang="de-DE" sz="5400" dirty="0" err="1" smtClean="0">
                <a:solidFill>
                  <a:schemeClr val="accent2"/>
                </a:solidFill>
              </a:rPr>
              <a:t>candidate</a:t>
            </a:r>
            <a:r>
              <a:rPr lang="de-DE" sz="5400" dirty="0" smtClean="0">
                <a:solidFill>
                  <a:schemeClr val="accent2"/>
                </a:solidFill>
              </a:rPr>
              <a:t>?</a:t>
            </a:r>
            <a:endParaRPr lang="de-DE" sz="5400" dirty="0">
              <a:solidFill>
                <a:schemeClr val="accent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2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RELEASE – Release Manager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ROOT.war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/>
              <a:t>Commit </a:t>
            </a:r>
            <a:r>
              <a:rPr lang="de-DE" dirty="0" err="1" smtClean="0">
                <a:solidFill>
                  <a:schemeClr val="accent1"/>
                </a:solidFill>
              </a:rPr>
              <a:t>ROOT.war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/>
              <a:t>Tag </a:t>
            </a:r>
            <a:r>
              <a:rPr lang="de-DE" dirty="0" err="1" smtClean="0">
                <a:solidFill>
                  <a:schemeClr val="accent1"/>
                </a:solidFill>
              </a:rPr>
              <a:t>ROOT.war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sprint_xx_release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dirty="0"/>
              <a:t>Test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b="1" dirty="0">
                <a:solidFill>
                  <a:schemeClr val="accent1"/>
                </a:solidFill>
              </a:rPr>
              <a:t>WAR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</a:t>
            </a:r>
            <a:r>
              <a:rPr lang="de-DE" dirty="0" err="1"/>
              <a:t>correctly</a:t>
            </a:r>
            <a:endParaRPr lang="de-DE" dirty="0"/>
          </a:p>
          <a:p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dirty="0" err="1" smtClean="0"/>
              <a:t>Midterm</a:t>
            </a:r>
            <a:r>
              <a:rPr lang="de-DE" dirty="0"/>
              <a:t> </a:t>
            </a:r>
            <a:r>
              <a:rPr lang="de-DE" dirty="0" smtClean="0"/>
              <a:t>Release: </a:t>
            </a:r>
            <a:r>
              <a:rPr lang="de-DE" b="1" dirty="0" smtClean="0">
                <a:solidFill>
                  <a:schemeClr val="accent1"/>
                </a:solidFill>
              </a:rPr>
              <a:t>product_release_v1</a:t>
            </a:r>
          </a:p>
          <a:p>
            <a:r>
              <a:rPr lang="de-DE" dirty="0"/>
              <a:t>Final Release: </a:t>
            </a:r>
            <a:r>
              <a:rPr lang="de-DE" b="1" dirty="0" smtClean="0">
                <a:solidFill>
                  <a:schemeClr val="accent1"/>
                </a:solidFill>
              </a:rPr>
              <a:t>product_release_v2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RETROSPECTIVE – </a:t>
            </a:r>
            <a:r>
              <a:rPr lang="de-DE" sz="4000" dirty="0" err="1" smtClean="0"/>
              <a:t>Scrum</a:t>
            </a:r>
            <a:r>
              <a:rPr lang="de-DE" sz="4000" dirty="0" smtClean="0"/>
              <a:t> Master + </a:t>
            </a:r>
            <a:r>
              <a:rPr lang="de-DE" sz="4000" dirty="0" err="1" smtClean="0"/>
              <a:t>team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Impediments</a:t>
            </a:r>
            <a:endParaRPr lang="de-DE" dirty="0" smtClean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notes</a:t>
            </a:r>
            <a:endParaRPr lang="de-DE" dirty="0"/>
          </a:p>
          <a:p>
            <a:pPr lvl="1"/>
            <a:r>
              <a:rPr lang="de-DE" dirty="0" err="1"/>
              <a:t>Summarize</a:t>
            </a:r>
            <a:endParaRPr lang="de-DE" dirty="0"/>
          </a:p>
          <a:p>
            <a:pPr lvl="1"/>
            <a:r>
              <a:rPr lang="de-DE" dirty="0" err="1"/>
              <a:t>Solve</a:t>
            </a:r>
            <a:endParaRPr lang="de-DE" dirty="0"/>
          </a:p>
          <a:p>
            <a:pPr marL="365760" lvl="1" indent="0">
              <a:buNone/>
            </a:pPr>
            <a:endParaRPr lang="de-DE" dirty="0" smtClean="0"/>
          </a:p>
          <a:p>
            <a:r>
              <a:rPr lang="de-DE" dirty="0"/>
              <a:t>Take </a:t>
            </a:r>
            <a:r>
              <a:rPr lang="de-DE" dirty="0" err="1"/>
              <a:t>survey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http://goo.gl/aPWZ4 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PLANNING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8632" y="1744541"/>
            <a:ext cx="3960000" cy="485584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>
                <a:solidFill>
                  <a:schemeClr val="accent1"/>
                </a:solidFill>
              </a:rPr>
              <a:t>Product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Owner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err="1" smtClean="0"/>
              <a:t>Prioritize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/>
          </a:p>
          <a:p>
            <a:r>
              <a:rPr lang="de-DE" dirty="0" err="1" smtClean="0"/>
              <a:t>Choose</a:t>
            </a:r>
            <a:r>
              <a:rPr lang="de-DE" dirty="0" smtClean="0"/>
              <a:t> top-</a:t>
            </a:r>
            <a:r>
              <a:rPr lang="de-DE" dirty="0" err="1" smtClean="0"/>
              <a:t>prioritized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716016" y="1757264"/>
            <a:ext cx="3960000" cy="4855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de-DE" dirty="0" smtClean="0">
                <a:solidFill>
                  <a:schemeClr val="accent2"/>
                </a:solidFill>
              </a:rPr>
              <a:t>Software Developer</a:t>
            </a:r>
          </a:p>
          <a:p>
            <a:pPr lvl="1"/>
            <a:r>
              <a:rPr lang="de-DE" sz="2900" dirty="0" err="1" smtClean="0"/>
              <a:t>Estimate</a:t>
            </a:r>
            <a:r>
              <a:rPr lang="de-DE" sz="2900" dirty="0" smtClean="0"/>
              <a:t> </a:t>
            </a:r>
            <a:r>
              <a:rPr lang="de-DE" sz="2900" dirty="0" err="1" smtClean="0"/>
              <a:t>size</a:t>
            </a:r>
            <a:r>
              <a:rPr lang="de-DE" sz="2900" dirty="0" smtClean="0"/>
              <a:t> of </a:t>
            </a:r>
            <a:r>
              <a:rPr lang="de-DE" sz="2900" dirty="0" err="1" smtClean="0"/>
              <a:t>features</a:t>
            </a:r>
            <a:endParaRPr lang="de-DE" sz="2900" dirty="0" smtClean="0"/>
          </a:p>
          <a:p>
            <a:pPr lvl="1"/>
            <a:r>
              <a:rPr lang="de-DE" sz="2900" dirty="0" err="1" smtClean="0"/>
              <a:t>Planning</a:t>
            </a:r>
            <a:r>
              <a:rPr lang="de-DE" sz="2900" dirty="0" smtClean="0"/>
              <a:t> </a:t>
            </a:r>
            <a:r>
              <a:rPr lang="de-DE" sz="2900" dirty="0" err="1" smtClean="0"/>
              <a:t>poker</a:t>
            </a:r>
            <a:endParaRPr lang="de-DE" sz="2900" dirty="0" smtClean="0"/>
          </a:p>
          <a:p>
            <a:pPr lvl="1"/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1187624" y="4365104"/>
            <a:ext cx="7056784" cy="212365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 err="1"/>
              <a:t>Choose</a:t>
            </a:r>
            <a:r>
              <a:rPr lang="de-DE" sz="3600" dirty="0"/>
              <a:t> </a:t>
            </a:r>
            <a:r>
              <a:rPr lang="de-DE" sz="3600" dirty="0" err="1"/>
              <a:t>next</a:t>
            </a:r>
            <a:r>
              <a:rPr lang="de-DE" sz="3600" dirty="0"/>
              <a:t> </a:t>
            </a:r>
            <a:r>
              <a:rPr lang="de-DE" sz="3600" dirty="0" err="1"/>
              <a:t>sprint‘s</a:t>
            </a:r>
            <a:r>
              <a:rPr lang="de-DE" sz="3600" dirty="0"/>
              <a:t> </a:t>
            </a:r>
            <a:r>
              <a:rPr lang="de-DE" sz="3600" dirty="0" err="1" smtClean="0"/>
              <a:t>Review&amp;Release</a:t>
            </a:r>
            <a:r>
              <a:rPr lang="de-DE" sz="3600" dirty="0" smtClean="0"/>
              <a:t> </a:t>
            </a:r>
            <a:r>
              <a:rPr lang="de-DE" sz="3600" dirty="0" err="1" smtClean="0"/>
              <a:t>manager</a:t>
            </a:r>
            <a:r>
              <a:rPr lang="de-DE" sz="3600" dirty="0" smtClean="0"/>
              <a:t> </a:t>
            </a:r>
            <a:r>
              <a:rPr lang="de-DE" sz="3600" dirty="0" err="1" smtClean="0"/>
              <a:t>and</a:t>
            </a:r>
            <a:r>
              <a:rPr lang="de-DE" sz="3600" dirty="0" smtClean="0"/>
              <a:t> </a:t>
            </a:r>
            <a:r>
              <a:rPr lang="de-DE" sz="3600" dirty="0" err="1" smtClean="0"/>
              <a:t>Scrum</a:t>
            </a:r>
            <a:r>
              <a:rPr lang="de-DE" sz="3600" dirty="0" smtClean="0"/>
              <a:t> </a:t>
            </a:r>
            <a:r>
              <a:rPr lang="de-DE" sz="3600" dirty="0" err="1" smtClean="0"/>
              <a:t>master</a:t>
            </a:r>
            <a:endParaRPr lang="de-DE" sz="3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4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168</Words>
  <Application>Microsoft Office PowerPoint</Application>
  <PresentationFormat>Bildschirmpräsentation (4:3)</PresentationFormat>
  <Paragraphs>60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Galathea</vt:lpstr>
      <vt:lpstr>AMOS</vt:lpstr>
      <vt:lpstr>Roles</vt:lpstr>
      <vt:lpstr>REVIEW – Review Manager</vt:lpstr>
      <vt:lpstr>REVIEW – Product Owner</vt:lpstr>
      <vt:lpstr>RELEASE – Product Owner</vt:lpstr>
      <vt:lpstr>RELEASE – Release Manager</vt:lpstr>
      <vt:lpstr>RETROSPECTIVE – Scrum Master + team</vt:lpstr>
      <vt:lpstr>SPRINT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AMOS</dc:title>
  <dc:creator>Isabella</dc:creator>
  <cp:lastModifiedBy>Tobias</cp:lastModifiedBy>
  <cp:revision>11</cp:revision>
  <dcterms:created xsi:type="dcterms:W3CDTF">2013-05-27T14:29:44Z</dcterms:created>
  <dcterms:modified xsi:type="dcterms:W3CDTF">2013-05-29T13:46:32Z</dcterms:modified>
</cp:coreProperties>
</file>