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3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a5d563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a5d563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1174" y="21000"/>
            <a:ext cx="1497549" cy="673499"/>
          </a:xfrm>
          <a:prstGeom prst="rect">
            <a:avLst/>
          </a:prstGeom>
          <a:noFill/>
          <a:ln>
            <a:noFill/>
          </a:ln>
          <a:effectLst>
            <a:outerShdw blurRad="71438" dist="28575" dir="7260000" algn="bl" rotWithShape="0">
              <a:srgbClr val="000000">
                <a:alpha val="68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Inner Source Linter</a:t>
            </a:r>
            <a:br>
              <a:rPr lang="en" sz="4800" dirty="0"/>
            </a:br>
            <a:r>
              <a:rPr lang="en" sz="2000" dirty="0"/>
              <a:t>an AMOS project in collaboration with DATEV</a:t>
            </a:r>
            <a:endParaRPr sz="2000"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471900" y="1943500"/>
            <a:ext cx="4193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We help inner-source initiatives improve their projects and raise awareness of great projects.</a:t>
            </a:r>
            <a:endParaRPr sz="3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chemeClr val="dk2"/>
              </a:solidFill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294" y="1778775"/>
            <a:ext cx="5727082" cy="33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l="895" r="8655"/>
          <a:stretch/>
        </p:blipFill>
        <p:spPr>
          <a:xfrm>
            <a:off x="4815575" y="1957375"/>
            <a:ext cx="4958536" cy="26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Inner Source Linter an AMOS project in collaboration with DATEV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Source Linter an AMOS project in collaboration with DATEV</dc:title>
  <cp:lastModifiedBy>Patrick Groth</cp:lastModifiedBy>
  <cp:revision>1</cp:revision>
  <dcterms:modified xsi:type="dcterms:W3CDTF">2021-07-07T08:03:25Z</dcterms:modified>
</cp:coreProperties>
</file>