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zD15YTxiZxbkl0UBeALL5shVV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8.xml"/><Relationship Id="rId7" Type="http://schemas.openxmlformats.org/officeDocument/2006/relationships/slide" Target="slides/slide3.xml"/><Relationship Id="rId17" Type="http://schemas.openxmlformats.org/officeDocument/2006/relationships/customXml" Target="../customXml/item3.xml"/><Relationship Id="rId2" Type="http://schemas.openxmlformats.org/officeDocument/2006/relationships/presProps" Target="presProps.xml"/><Relationship Id="rId16" Type="http://schemas.openxmlformats.org/officeDocument/2006/relationships/customXml" Target="../customXml/item2.xml"/><Relationship Id="rId11" Type="http://schemas.openxmlformats.org/officeDocument/2006/relationships/slide" Target="slides/slide7.xml"/><Relationship Id="rId1" Type="http://schemas.openxmlformats.org/officeDocument/2006/relationships/theme" Target="theme/theme2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5" Type="http://schemas.openxmlformats.org/officeDocument/2006/relationships/customXml" Target="../customXml/item1.xml"/><Relationship Id="rId10" Type="http://schemas.openxmlformats.org/officeDocument/2006/relationships/slide" Target="slides/slide6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LhTt9kp_hLY8v3c0QKew8oIqyG-YR_9-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8019286" y="481264"/>
            <a:ext cx="3702251" cy="3907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Synthetic File System</a:t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-2" y="0"/>
            <a:ext cx="7534657" cy="68580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070271" y="470916"/>
            <a:ext cx="2423160" cy="1857871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4654296" y="481264"/>
            <a:ext cx="2412380" cy="18578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3498" y="1190331"/>
            <a:ext cx="2093976" cy="43973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484633" y="2503727"/>
            <a:ext cx="4008798" cy="3883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516" y="3008243"/>
            <a:ext cx="3685032" cy="287432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>
            <a:off x="4654296" y="2500064"/>
            <a:ext cx="2412380" cy="22096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&#10;&#10;Description automatically generated with medium confidence" id="92" name="Google Shape;9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01953" y="3279081"/>
            <a:ext cx="2105522" cy="6529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"/>
          <p:cNvCxnSpPr/>
          <p:nvPr/>
        </p:nvCxnSpPr>
        <p:spPr>
          <a:xfrm>
            <a:off x="8094447" y="4459986"/>
            <a:ext cx="329184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1"/>
          <p:cNvSpPr/>
          <p:nvPr/>
        </p:nvSpPr>
        <p:spPr>
          <a:xfrm>
            <a:off x="4654295" y="4870580"/>
            <a:ext cx="2412380" cy="1516504"/>
          </a:xfrm>
          <a:prstGeom prst="rect">
            <a:avLst/>
          </a:prstGeom>
          <a:solidFill>
            <a:srgbClr val="000000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" name="Google Shape;100;p2"/>
          <p:cNvGrpSpPr/>
          <p:nvPr/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01" name="Google Shape;101;p2"/>
            <p:cNvSpPr/>
            <p:nvPr/>
          </p:nvSpPr>
          <p:spPr>
            <a:xfrm>
              <a:off x="11223203" y="635716"/>
              <a:ext cx="328612" cy="1742360"/>
            </a:xfrm>
            <a:custGeom>
              <a:rect b="b" l="l" r="r" t="t"/>
              <a:pathLst>
                <a:path extrusionOk="0" h="1114" w="207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09710" y="1022350"/>
              <a:ext cx="709612" cy="2095501"/>
            </a:xfrm>
            <a:custGeom>
              <a:rect b="b" l="l" r="r" t="t"/>
              <a:pathLst>
                <a:path extrusionOk="0" h="1363" w="447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09710" y="837744"/>
              <a:ext cx="403225" cy="1705431"/>
            </a:xfrm>
            <a:custGeom>
              <a:rect b="b" l="l" r="r" t="t"/>
              <a:pathLst>
                <a:path extrusionOk="0" h="1109" w="254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44660" y="640894"/>
              <a:ext cx="168275" cy="1713195"/>
            </a:xfrm>
            <a:custGeom>
              <a:rect b="b" l="l" r="r" t="t"/>
              <a:pathLst>
                <a:path extrusionOk="0" h="1114" w="106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2"/>
          <p:cNvSpPr txBox="1"/>
          <p:nvPr>
            <p:ph type="title"/>
          </p:nvPr>
        </p:nvSpPr>
        <p:spPr>
          <a:xfrm>
            <a:off x="1047280" y="759805"/>
            <a:ext cx="103065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GB" sz="4000">
                <a:solidFill>
                  <a:srgbClr val="FFFFFF"/>
                </a:solidFill>
              </a:rPr>
              <a:t>GOAL</a:t>
            </a:r>
            <a:endParaRPr sz="4000">
              <a:solidFill>
                <a:srgbClr val="FFFFFF"/>
              </a:solidFill>
            </a:endParaRPr>
          </a:p>
        </p:txBody>
      </p:sp>
      <p:grpSp>
        <p:nvGrpSpPr>
          <p:cNvPr id="107" name="Google Shape;107;p2"/>
          <p:cNvGrpSpPr/>
          <p:nvPr/>
        </p:nvGrpSpPr>
        <p:grpSpPr>
          <a:xfrm>
            <a:off x="1267446" y="2441359"/>
            <a:ext cx="9682487" cy="3691270"/>
            <a:chOff x="756" y="0"/>
            <a:chExt cx="9682487" cy="3691270"/>
          </a:xfrm>
        </p:grpSpPr>
        <p:sp>
          <p:nvSpPr>
            <p:cNvPr id="108" name="Google Shape;108;p2"/>
            <p:cNvSpPr/>
            <p:nvPr/>
          </p:nvSpPr>
          <p:spPr>
            <a:xfrm>
              <a:off x="756" y="14376"/>
              <a:ext cx="3064078" cy="3676893"/>
            </a:xfrm>
            <a:prstGeom prst="rect">
              <a:avLst/>
            </a:prstGeom>
            <a:solidFill>
              <a:srgbClr val="3A66B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756" y="1485134"/>
              <a:ext cx="3064078" cy="2206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302650" spcFirstLastPara="1" rIns="3026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GB" sz="2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Develop a virtual file system that provides a unified view on a pre-configured set of existing data sources </a:t>
              </a:r>
              <a:endParaRPr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756" y="14376"/>
              <a:ext cx="3064078" cy="14707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756" y="14376"/>
              <a:ext cx="3064078" cy="14707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302650" spcFirstLastPara="1" rIns="30265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600"/>
                <a:buFont typeface="Calibri"/>
                <a:buNone/>
              </a:pPr>
              <a:r>
                <a:rPr lang="en-GB" sz="6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309960" y="14376"/>
              <a:ext cx="3064078" cy="3676893"/>
            </a:xfrm>
            <a:prstGeom prst="rect">
              <a:avLst/>
            </a:prstGeom>
            <a:solidFill>
              <a:srgbClr val="6786C7"/>
            </a:solidFill>
            <a:ln cap="flat" cmpd="sng" w="12700">
              <a:solidFill>
                <a:srgbClr val="6786C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3309960" y="1485134"/>
              <a:ext cx="3064078" cy="2206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302650" spcFirstLastPara="1" rIns="3026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GB" sz="2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 Filter the sources for data, given some requirements using their Metadata</a:t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309960" y="14376"/>
              <a:ext cx="3064078" cy="14707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3309960" y="14376"/>
              <a:ext cx="3064078" cy="14707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302650" spcFirstLastPara="1" rIns="30265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600"/>
                <a:buFont typeface="Calibri"/>
                <a:buNone/>
              </a:pPr>
              <a:r>
                <a:rPr lang="en-GB" sz="6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604947" y="0"/>
              <a:ext cx="3064078" cy="3676893"/>
            </a:xfrm>
            <a:prstGeom prst="rect">
              <a:avLst/>
            </a:prstGeom>
            <a:solidFill>
              <a:srgbClr val="9BABD7"/>
            </a:solidFill>
            <a:ln cap="flat" cmpd="sng" w="12700">
              <a:solidFill>
                <a:srgbClr val="9BABD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6604947" y="1470757"/>
              <a:ext cx="3064078" cy="2206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302650" spcFirstLastPara="1" rIns="3026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GB" sz="2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 the filtered datasets for multiple use cases, like medical image processing or natural language processing</a:t>
              </a:r>
              <a:endParaRPr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619165" y="14376"/>
              <a:ext cx="3064078" cy="14707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6619165" y="14376"/>
              <a:ext cx="3064078" cy="14707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302650" spcFirstLastPara="1" rIns="30265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600"/>
                <a:buFont typeface="Calibri"/>
                <a:buNone/>
              </a:pPr>
              <a:r>
                <a:rPr lang="en-GB" sz="6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/>
            </a:p>
          </p:txBody>
        </p:sp>
      </p:grpSp>
      <p:sp>
        <p:nvSpPr>
          <p:cNvPr id="120" name="Google Shape;120;p2"/>
          <p:cNvSpPr txBox="1"/>
          <p:nvPr/>
        </p:nvSpPr>
        <p:spPr>
          <a:xfrm rot="1200000">
            <a:off x="8015618" y="2964866"/>
            <a:ext cx="2743199" cy="923330"/>
          </a:xfrm>
          <a:prstGeom prst="rect">
            <a:avLst/>
          </a:prstGeom>
          <a:solidFill>
            <a:srgbClr val="A6424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be continued by GRAU Data...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" name="Google Shape;126;p3"/>
          <p:cNvGrpSpPr/>
          <p:nvPr/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7" name="Google Shape;127;p3"/>
            <p:cNvSpPr/>
            <p:nvPr/>
          </p:nvSpPr>
          <p:spPr>
            <a:xfrm>
              <a:off x="11223203" y="635716"/>
              <a:ext cx="328612" cy="1742360"/>
            </a:xfrm>
            <a:custGeom>
              <a:rect b="b" l="l" r="r" t="t"/>
              <a:pathLst>
                <a:path extrusionOk="0" h="1114" w="207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409710" y="1022350"/>
              <a:ext cx="709612" cy="2095501"/>
            </a:xfrm>
            <a:custGeom>
              <a:rect b="b" l="l" r="r" t="t"/>
              <a:pathLst>
                <a:path extrusionOk="0" h="1363" w="447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409710" y="837744"/>
              <a:ext cx="403225" cy="1705431"/>
            </a:xfrm>
            <a:custGeom>
              <a:rect b="b" l="l" r="r" t="t"/>
              <a:pathLst>
                <a:path extrusionOk="0" h="1109" w="254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644660" y="640894"/>
              <a:ext cx="168275" cy="1713195"/>
            </a:xfrm>
            <a:custGeom>
              <a:rect b="b" l="l" r="r" t="t"/>
              <a:pathLst>
                <a:path extrusionOk="0" h="1114" w="106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3"/>
          <p:cNvSpPr txBox="1"/>
          <p:nvPr>
            <p:ph type="title"/>
          </p:nvPr>
        </p:nvSpPr>
        <p:spPr>
          <a:xfrm>
            <a:off x="1047280" y="759805"/>
            <a:ext cx="103065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GB" sz="4000">
                <a:solidFill>
                  <a:srgbClr val="FFFFFF"/>
                </a:solidFill>
              </a:rPr>
              <a:t>Why would we want to unify the data in a filesystem?</a:t>
            </a:r>
            <a:endParaRPr/>
          </a:p>
        </p:txBody>
      </p:sp>
      <p:sp>
        <p:nvSpPr>
          <p:cNvPr id="133" name="Google Shape;133;p3"/>
          <p:cNvSpPr txBox="1"/>
          <p:nvPr>
            <p:ph idx="1" type="body"/>
          </p:nvPr>
        </p:nvSpPr>
        <p:spPr>
          <a:xfrm>
            <a:off x="1424904" y="2494450"/>
            <a:ext cx="9849882" cy="1799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We have different sources, like databases, remote folders, or even OEM applications like the MDH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All of them have different ways to access them 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914C4C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34" name="Google Shape;134;p3"/>
          <p:cNvSpPr txBox="1"/>
          <p:nvPr/>
        </p:nvSpPr>
        <p:spPr>
          <a:xfrm>
            <a:off x="1308243" y="4304871"/>
            <a:ext cx="9584075" cy="2010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why not just have one view on all of them, abstracting all that nonsense away?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on what underlying structure do we build this view? 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 is used to working with a regular filesystem, so let's just use that!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2676536" y="3760244"/>
            <a:ext cx="6036440" cy="369332"/>
          </a:xfrm>
          <a:prstGeom prst="rect">
            <a:avLst/>
          </a:prstGeom>
          <a:solidFill>
            <a:srgbClr val="A6424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Well, that's annoying :(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4"/>
          <p:cNvGrpSpPr/>
          <p:nvPr/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2" name="Google Shape;142;p4"/>
            <p:cNvSpPr/>
            <p:nvPr/>
          </p:nvSpPr>
          <p:spPr>
            <a:xfrm>
              <a:off x="11223203" y="635716"/>
              <a:ext cx="328612" cy="1742360"/>
            </a:xfrm>
            <a:custGeom>
              <a:rect b="b" l="l" r="r" t="t"/>
              <a:pathLst>
                <a:path extrusionOk="0" h="1114" w="207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09710" y="1022350"/>
              <a:ext cx="709612" cy="2095501"/>
            </a:xfrm>
            <a:custGeom>
              <a:rect b="b" l="l" r="r" t="t"/>
              <a:pathLst>
                <a:path extrusionOk="0" h="1363" w="447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409710" y="837744"/>
              <a:ext cx="403225" cy="1705431"/>
            </a:xfrm>
            <a:custGeom>
              <a:rect b="b" l="l" r="r" t="t"/>
              <a:pathLst>
                <a:path extrusionOk="0" h="1109" w="254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644660" y="640894"/>
              <a:ext cx="168275" cy="1713195"/>
            </a:xfrm>
            <a:custGeom>
              <a:rect b="b" l="l" r="r" t="t"/>
              <a:pathLst>
                <a:path extrusionOk="0" h="1114" w="106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4"/>
          <p:cNvSpPr txBox="1"/>
          <p:nvPr>
            <p:ph type="title"/>
          </p:nvPr>
        </p:nvSpPr>
        <p:spPr>
          <a:xfrm>
            <a:off x="1047280" y="759805"/>
            <a:ext cx="103065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GB" sz="4000">
                <a:solidFill>
                  <a:srgbClr val="FFFFFF"/>
                </a:solidFill>
              </a:rPr>
              <a:t>What exactly is a virtual File System?</a:t>
            </a:r>
            <a:endParaRPr/>
          </a:p>
        </p:txBody>
      </p:sp>
      <p:sp>
        <p:nvSpPr>
          <p:cNvPr id="148" name="Google Shape;148;p4"/>
          <p:cNvSpPr txBox="1"/>
          <p:nvPr>
            <p:ph idx="1" type="body"/>
          </p:nvPr>
        </p:nvSpPr>
        <p:spPr>
          <a:xfrm>
            <a:off x="1424904" y="2494450"/>
            <a:ext cx="4053545" cy="3417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For a real File system to implement you would have to write a proper kernel module, etc... </a:t>
            </a:r>
            <a:endParaRPr b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With a File System in User Space (FUSE) you can create your own "Filesystem", by just overwriting the Linux filesystem calls</a:t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The architecture of FUSE framework. | Download Scientific Diagram" id="149" name="Google Shape;149;p4"/>
          <p:cNvPicPr preferRelativeResize="0"/>
          <p:nvPr/>
        </p:nvPicPr>
        <p:blipFill rotWithShape="1">
          <a:blip r:embed="rId3">
            <a:alphaModFix/>
          </a:blip>
          <a:srcRect b="0" l="0" r="25298" t="13928"/>
          <a:stretch/>
        </p:blipFill>
        <p:spPr>
          <a:xfrm>
            <a:off x="6098892" y="2807590"/>
            <a:ext cx="4802404" cy="293294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4"/>
          <p:cNvSpPr txBox="1"/>
          <p:nvPr/>
        </p:nvSpPr>
        <p:spPr>
          <a:xfrm>
            <a:off x="1428108" y="5820309"/>
            <a:ext cx="380486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Sounds a lot easier, let's use this!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" name="Google Shape;156;p5"/>
          <p:cNvGrpSpPr/>
          <p:nvPr/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57" name="Google Shape;157;p5"/>
            <p:cNvSpPr/>
            <p:nvPr/>
          </p:nvSpPr>
          <p:spPr>
            <a:xfrm>
              <a:off x="11223203" y="635716"/>
              <a:ext cx="328612" cy="1742360"/>
            </a:xfrm>
            <a:custGeom>
              <a:rect b="b" l="l" r="r" t="t"/>
              <a:pathLst>
                <a:path extrusionOk="0" h="1114" w="207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409710" y="1022350"/>
              <a:ext cx="709612" cy="2095501"/>
            </a:xfrm>
            <a:custGeom>
              <a:rect b="b" l="l" r="r" t="t"/>
              <a:pathLst>
                <a:path extrusionOk="0" h="1363" w="447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409710" y="837744"/>
              <a:ext cx="403225" cy="1705431"/>
            </a:xfrm>
            <a:custGeom>
              <a:rect b="b" l="l" r="r" t="t"/>
              <a:pathLst>
                <a:path extrusionOk="0" h="1109" w="254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44660" y="640894"/>
              <a:ext cx="168275" cy="1713195"/>
            </a:xfrm>
            <a:custGeom>
              <a:rect b="b" l="l" r="r" t="t"/>
              <a:pathLst>
                <a:path extrusionOk="0" h="1114" w="106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5"/>
          <p:cNvSpPr txBox="1"/>
          <p:nvPr>
            <p:ph type="title"/>
          </p:nvPr>
        </p:nvSpPr>
        <p:spPr>
          <a:xfrm>
            <a:off x="1047280" y="759805"/>
            <a:ext cx="103065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GB" sz="4000">
                <a:solidFill>
                  <a:srgbClr val="FFFFFF"/>
                </a:solidFill>
              </a:rPr>
              <a:t>The Metadata Hub (MDH)</a:t>
            </a:r>
            <a:endParaRPr/>
          </a:p>
        </p:txBody>
      </p:sp>
      <p:sp>
        <p:nvSpPr>
          <p:cNvPr id="163" name="Google Shape;163;p5"/>
          <p:cNvSpPr txBox="1"/>
          <p:nvPr>
            <p:ph idx="1" type="body"/>
          </p:nvPr>
        </p:nvSpPr>
        <p:spPr>
          <a:xfrm>
            <a:off x="1424904" y="2494450"/>
            <a:ext cx="4053545" cy="3563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Diagram&#10;&#10;Description automatically generated" id="164" name="Google Shape;16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1473" y="2411158"/>
            <a:ext cx="7533006" cy="42005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5"/>
          <p:cNvGrpSpPr/>
          <p:nvPr/>
        </p:nvGrpSpPr>
        <p:grpSpPr>
          <a:xfrm>
            <a:off x="1404993" y="2655412"/>
            <a:ext cx="2032114" cy="3563158"/>
            <a:chOff x="589689" y="0"/>
            <a:chExt cx="2032114" cy="3563158"/>
          </a:xfrm>
        </p:grpSpPr>
        <p:sp>
          <p:nvSpPr>
            <p:cNvPr id="166" name="Google Shape;166;p5"/>
            <p:cNvSpPr/>
            <p:nvPr/>
          </p:nvSpPr>
          <p:spPr>
            <a:xfrm>
              <a:off x="589689" y="0"/>
              <a:ext cx="2032114" cy="890789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 txBox="1"/>
            <p:nvPr/>
          </p:nvSpPr>
          <p:spPr>
            <a:xfrm>
              <a:off x="615779" y="26090"/>
              <a:ext cx="1979934" cy="838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GB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main data source that was implemented for the project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 rot="5400000">
              <a:off x="1438723" y="913059"/>
              <a:ext cx="334046" cy="400855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 txBox="1"/>
            <p:nvPr/>
          </p:nvSpPr>
          <p:spPr>
            <a:xfrm>
              <a:off x="1485490" y="946463"/>
              <a:ext cx="240513" cy="233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t/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589689" y="1336184"/>
              <a:ext cx="2032114" cy="890789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 txBox="1"/>
            <p:nvPr/>
          </p:nvSpPr>
          <p:spPr>
            <a:xfrm>
              <a:off x="615779" y="1362274"/>
              <a:ext cx="1979934" cy="838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GB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Allows to harvest files and categorizes them by their metadata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 rot="5400000">
              <a:off x="1438723" y="2249244"/>
              <a:ext cx="334046" cy="400855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 txBox="1"/>
            <p:nvPr/>
          </p:nvSpPr>
          <p:spPr>
            <a:xfrm>
              <a:off x="1485490" y="2282648"/>
              <a:ext cx="240513" cy="233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t/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589689" y="2672369"/>
              <a:ext cx="2032114" cy="890789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 txBox="1"/>
            <p:nvPr/>
          </p:nvSpPr>
          <p:spPr>
            <a:xfrm>
              <a:off x="615779" y="2698459"/>
              <a:ext cx="1979934" cy="838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GB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Query files regarding their metadata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7017235" y="0"/>
            <a:ext cx="789032" cy="6865831"/>
          </a:xfrm>
          <a:custGeom>
            <a:rect b="b" l="l" r="r" t="t"/>
            <a:pathLst>
              <a:path extrusionOk="0" h="6865831" w="789032">
                <a:moveTo>
                  <a:pt x="2648" y="0"/>
                </a:moveTo>
                <a:lnTo>
                  <a:pt x="789032" y="0"/>
                </a:lnTo>
                <a:lnTo>
                  <a:pt x="789032" y="1621639"/>
                </a:lnTo>
                <a:lnTo>
                  <a:pt x="789032" y="1900580"/>
                </a:lnTo>
                <a:lnTo>
                  <a:pt x="789032" y="6865831"/>
                </a:lnTo>
                <a:lnTo>
                  <a:pt x="0" y="6399058"/>
                </a:lnTo>
                <a:lnTo>
                  <a:pt x="0" y="1154866"/>
                </a:lnTo>
                <a:lnTo>
                  <a:pt x="2648" y="1156433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7017236" y="887217"/>
            <a:ext cx="482654" cy="5521414"/>
          </a:xfrm>
          <a:custGeom>
            <a:rect b="b" l="l" r="r" t="t"/>
            <a:pathLst>
              <a:path extrusionOk="0" h="2358" w="209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-1" y="0"/>
            <a:ext cx="7498749" cy="61501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334" y="879386"/>
            <a:ext cx="6686077" cy="494769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5" name="Google Shape;185;p6"/>
          <p:cNvSpPr/>
          <p:nvPr/>
        </p:nvSpPr>
        <p:spPr>
          <a:xfrm>
            <a:off x="7804744" y="0"/>
            <a:ext cx="43842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6"/>
          <p:cNvSpPr txBox="1"/>
          <p:nvPr>
            <p:ph type="title"/>
          </p:nvPr>
        </p:nvSpPr>
        <p:spPr>
          <a:xfrm>
            <a:off x="8129872" y="1062401"/>
            <a:ext cx="3262028" cy="2733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SFS Architecture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3763045" y="2216693"/>
            <a:ext cx="7447880" cy="3531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7"/>
          <p:cNvSpPr txBox="1"/>
          <p:nvPr>
            <p:ph type="title"/>
          </p:nvPr>
        </p:nvSpPr>
        <p:spPr>
          <a:xfrm>
            <a:off x="4903099" y="2571909"/>
            <a:ext cx="5875165" cy="2826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en-GB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/>
          </a:p>
        </p:txBody>
      </p:sp>
      <p:sp>
        <p:nvSpPr>
          <p:cNvPr id="194" name="Google Shape;194;p7"/>
          <p:cNvSpPr/>
          <p:nvPr/>
        </p:nvSpPr>
        <p:spPr>
          <a:xfrm>
            <a:off x="3763045" y="1515074"/>
            <a:ext cx="822493" cy="4232692"/>
          </a:xfrm>
          <a:custGeom>
            <a:rect b="b" l="l" r="r" t="t"/>
            <a:pathLst>
              <a:path extrusionOk="0" h="2732" w="491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3897783" y="1172042"/>
            <a:ext cx="687754" cy="3820237"/>
          </a:xfrm>
          <a:custGeom>
            <a:rect b="b" l="l" r="r" t="t"/>
            <a:pathLst>
              <a:path extrusionOk="0" h="2447" w="414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7"/>
          <p:cNvSpPr/>
          <p:nvPr/>
        </p:nvSpPr>
        <p:spPr>
          <a:xfrm>
            <a:off x="3897783" y="987643"/>
            <a:ext cx="347200" cy="3699706"/>
          </a:xfrm>
          <a:custGeom>
            <a:rect b="b" l="l" r="r" t="t"/>
            <a:pathLst>
              <a:path extrusionOk="0" h="2358" w="209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7"/>
          <p:cNvSpPr/>
          <p:nvPr/>
        </p:nvSpPr>
        <p:spPr>
          <a:xfrm>
            <a:off x="940829" y="965200"/>
            <a:ext cx="3304154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8"/>
          <p:cNvSpPr/>
          <p:nvPr/>
        </p:nvSpPr>
        <p:spPr>
          <a:xfrm flipH="1" rot="-5400000">
            <a:off x="2666617" y="-2666188"/>
            <a:ext cx="6858000" cy="12191234"/>
          </a:xfrm>
          <a:prstGeom prst="rect">
            <a:avLst/>
          </a:prstGeom>
          <a:gradFill>
            <a:gsLst>
              <a:gs pos="0">
                <a:schemeClr val="accent1"/>
              </a:gs>
              <a:gs pos="8000">
                <a:schemeClr val="accent1"/>
              </a:gs>
              <a:gs pos="100000">
                <a:srgbClr val="1F3864"/>
              </a:gs>
            </a:gsLst>
            <a:lin ang="12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8"/>
          <p:cNvSpPr/>
          <p:nvPr/>
        </p:nvSpPr>
        <p:spPr>
          <a:xfrm flipH="1" rot="10800000">
            <a:off x="-2311" y="0"/>
            <a:ext cx="9070846" cy="6857572"/>
          </a:xfrm>
          <a:prstGeom prst="rect">
            <a:avLst/>
          </a:prstGeom>
          <a:gradFill>
            <a:gsLst>
              <a:gs pos="0">
                <a:srgbClr val="000000">
                  <a:alpha val="51764"/>
                </a:srgbClr>
              </a:gs>
              <a:gs pos="8000">
                <a:srgbClr val="000000">
                  <a:alpha val="51764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8"/>
          <p:cNvSpPr/>
          <p:nvPr/>
        </p:nvSpPr>
        <p:spPr>
          <a:xfrm flipH="1" rot="-5400000">
            <a:off x="3649491" y="-1685840"/>
            <a:ext cx="4894564" cy="12193545"/>
          </a:xfrm>
          <a:prstGeom prst="rect">
            <a:avLst/>
          </a:prstGeom>
          <a:gradFill>
            <a:gsLst>
              <a:gs pos="0">
                <a:srgbClr val="9CC2E5">
                  <a:alpha val="0"/>
                </a:srgbClr>
              </a:gs>
              <a:gs pos="100000">
                <a:srgbClr val="000000">
                  <a:alpha val="45882"/>
                </a:srgbClr>
              </a:gs>
            </a:gsLst>
            <a:lin ang="1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8" title="sfs_presentat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1450" y="287425"/>
            <a:ext cx="8510650" cy="63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5300" y="2213954"/>
            <a:ext cx="2743200" cy="367469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9"/>
          <p:cNvSpPr/>
          <p:nvPr/>
        </p:nvSpPr>
        <p:spPr>
          <a:xfrm>
            <a:off x="3582070" y="2355786"/>
            <a:ext cx="7341665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9"/>
          <p:cNvSpPr txBox="1"/>
          <p:nvPr>
            <p:ph type="title"/>
          </p:nvPr>
        </p:nvSpPr>
        <p:spPr>
          <a:xfrm>
            <a:off x="4720689" y="2520377"/>
            <a:ext cx="5822343" cy="24396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GB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/>
          </a:p>
        </p:txBody>
      </p:sp>
      <p:sp>
        <p:nvSpPr>
          <p:cNvPr id="215" name="Google Shape;215;p9"/>
          <p:cNvSpPr/>
          <p:nvPr/>
        </p:nvSpPr>
        <p:spPr>
          <a:xfrm>
            <a:off x="3582070" y="1654168"/>
            <a:ext cx="822493" cy="4232692"/>
          </a:xfrm>
          <a:custGeom>
            <a:rect b="b" l="l" r="r" t="t"/>
            <a:pathLst>
              <a:path extrusionOk="0" h="2732" w="491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3716808" y="1311136"/>
            <a:ext cx="687754" cy="3820236"/>
          </a:xfrm>
          <a:custGeom>
            <a:rect b="b" l="l" r="r" t="t"/>
            <a:pathLst>
              <a:path extrusionOk="0" h="2447" w="414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9"/>
          <p:cNvSpPr/>
          <p:nvPr/>
        </p:nvSpPr>
        <p:spPr>
          <a:xfrm>
            <a:off x="3716808" y="1126737"/>
            <a:ext cx="347200" cy="3699705"/>
          </a:xfrm>
          <a:custGeom>
            <a:rect b="b" l="l" r="r" t="t"/>
            <a:pathLst>
              <a:path extrusionOk="0" h="2358" w="209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795528" y="1120021"/>
            <a:ext cx="3268481" cy="35095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andshake" id="219" name="Google Shape;21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6395" y="1418907"/>
            <a:ext cx="2961361" cy="2961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43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43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59AA8C8664544EBA715C14B3C99DEF" ma:contentTypeVersion="10" ma:contentTypeDescription="Create a new document." ma:contentTypeScope="" ma:versionID="affbc6ad47aa945f5ffbb8760597245a">
  <xsd:schema xmlns:xsd="http://www.w3.org/2001/XMLSchema" xmlns:xs="http://www.w3.org/2001/XMLSchema" xmlns:p="http://schemas.microsoft.com/office/2006/metadata/properties" xmlns:ns2="875e9522-6a4e-49a7-a877-91500eb722e3" targetNamespace="http://schemas.microsoft.com/office/2006/metadata/properties" ma:root="true" ma:fieldsID="d1fe87bd3402d9ee87d72afa5c13ae6b" ns2:_="">
    <xsd:import namespace="875e9522-6a4e-49a7-a877-91500eb722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5e9522-6a4e-49a7-a877-91500eb722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08B921-0A93-4AE0-85A5-8E204D99B080}"/>
</file>

<file path=customXml/itemProps2.xml><?xml version="1.0" encoding="utf-8"?>
<ds:datastoreItem xmlns:ds="http://schemas.openxmlformats.org/officeDocument/2006/customXml" ds:itemID="{6F5B6522-7212-4830-8A6C-30B33B3940D8}"/>
</file>

<file path=customXml/itemProps3.xml><?xml version="1.0" encoding="utf-8"?>
<ds:datastoreItem xmlns:ds="http://schemas.openxmlformats.org/officeDocument/2006/customXml" ds:itemID="{D0A11959-711E-4D3E-B50E-A9FFB96EBDAB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vaidehi bafna</dc:creator>
  <dcterms:created xsi:type="dcterms:W3CDTF">2021-07-06T20:57:42Z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0x010100E159AA8C8664544EBA715C14B3C99DEF</vt:lpwstr>
  </property>
</Properties>
</file>