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140320-916D-40AB-A6A1-6833A76E7699}" v="46" dt="2021-07-07T10:12:58.401"/>
    <p1510:client id="{6B6B8423-F268-40AA-BFEF-3244555C5989}" v="1146" dt="2021-07-07T10:13:36.809"/>
    <p1510:client id="{9A809CDA-AE62-42CD-B1C5-9482F7743145}" v="52" dt="2021-07-07T09:11:12.631"/>
    <p1510:client id="{AA4E81F9-9D66-4556-A663-944DE436D31B}" v="12" dt="2021-07-07T10:14:47.096"/>
    <p1510:client id="{FE34ECA8-BA6C-41FC-BF27-83919A056E87}" vWet="4" dt="2021-07-07T10:11:36.0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96"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DF733B-5C0B-454C-9371-2B227107954A}" type="datetimeFigureOut">
              <a:rPr lang="en-DE" smtClean="0"/>
              <a:t>07/07/2021</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859A455A-432C-4851-90B9-C139EDF1CCC0}" type="slidenum">
              <a:rPr lang="en-DE" smtClean="0"/>
              <a:t>‹#›</a:t>
            </a:fld>
            <a:endParaRPr lang="en-DE"/>
          </a:p>
        </p:txBody>
      </p:sp>
    </p:spTree>
    <p:extLst>
      <p:ext uri="{BB962C8B-B14F-4D97-AF65-F5344CB8AC3E}">
        <p14:creationId xmlns:p14="http://schemas.microsoft.com/office/powerpoint/2010/main" val="794850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DF733B-5C0B-454C-9371-2B227107954A}" type="datetimeFigureOut">
              <a:rPr lang="en-DE" smtClean="0"/>
              <a:t>07/07/2021</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859A455A-432C-4851-90B9-C139EDF1CCC0}" type="slidenum">
              <a:rPr lang="en-DE" smtClean="0"/>
              <a:t>‹#›</a:t>
            </a:fld>
            <a:endParaRPr lang="en-DE"/>
          </a:p>
        </p:txBody>
      </p:sp>
    </p:spTree>
    <p:extLst>
      <p:ext uri="{BB962C8B-B14F-4D97-AF65-F5344CB8AC3E}">
        <p14:creationId xmlns:p14="http://schemas.microsoft.com/office/powerpoint/2010/main" val="3029805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DF733B-5C0B-454C-9371-2B227107954A}" type="datetimeFigureOut">
              <a:rPr lang="en-DE" smtClean="0"/>
              <a:t>07/07/2021</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859A455A-432C-4851-90B9-C139EDF1CCC0}" type="slidenum">
              <a:rPr lang="en-DE" smtClean="0"/>
              <a:t>‹#›</a:t>
            </a:fld>
            <a:endParaRPr lang="en-DE"/>
          </a:p>
        </p:txBody>
      </p:sp>
    </p:spTree>
    <p:extLst>
      <p:ext uri="{BB962C8B-B14F-4D97-AF65-F5344CB8AC3E}">
        <p14:creationId xmlns:p14="http://schemas.microsoft.com/office/powerpoint/2010/main" val="159448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DF733B-5C0B-454C-9371-2B227107954A}" type="datetimeFigureOut">
              <a:rPr lang="en-DE" smtClean="0"/>
              <a:t>07/07/2021</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859A455A-432C-4851-90B9-C139EDF1CCC0}" type="slidenum">
              <a:rPr lang="en-DE" smtClean="0"/>
              <a:t>‹#›</a:t>
            </a:fld>
            <a:endParaRPr lang="en-DE"/>
          </a:p>
        </p:txBody>
      </p:sp>
    </p:spTree>
    <p:extLst>
      <p:ext uri="{BB962C8B-B14F-4D97-AF65-F5344CB8AC3E}">
        <p14:creationId xmlns:p14="http://schemas.microsoft.com/office/powerpoint/2010/main" val="2656823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DF733B-5C0B-454C-9371-2B227107954A}" type="datetimeFigureOut">
              <a:rPr lang="en-DE" smtClean="0"/>
              <a:t>07/07/2021</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859A455A-432C-4851-90B9-C139EDF1CCC0}" type="slidenum">
              <a:rPr lang="en-DE" smtClean="0"/>
              <a:t>‹#›</a:t>
            </a:fld>
            <a:endParaRPr lang="en-DE"/>
          </a:p>
        </p:txBody>
      </p:sp>
    </p:spTree>
    <p:extLst>
      <p:ext uri="{BB962C8B-B14F-4D97-AF65-F5344CB8AC3E}">
        <p14:creationId xmlns:p14="http://schemas.microsoft.com/office/powerpoint/2010/main" val="3816982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DF733B-5C0B-454C-9371-2B227107954A}" type="datetimeFigureOut">
              <a:rPr lang="en-DE" smtClean="0"/>
              <a:t>07/07/2021</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859A455A-432C-4851-90B9-C139EDF1CCC0}" type="slidenum">
              <a:rPr lang="en-DE" smtClean="0"/>
              <a:t>‹#›</a:t>
            </a:fld>
            <a:endParaRPr lang="en-DE"/>
          </a:p>
        </p:txBody>
      </p:sp>
    </p:spTree>
    <p:extLst>
      <p:ext uri="{BB962C8B-B14F-4D97-AF65-F5344CB8AC3E}">
        <p14:creationId xmlns:p14="http://schemas.microsoft.com/office/powerpoint/2010/main" val="2657163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DF733B-5C0B-454C-9371-2B227107954A}" type="datetimeFigureOut">
              <a:rPr lang="en-DE" smtClean="0"/>
              <a:t>07/07/2021</a:t>
            </a:fld>
            <a:endParaRPr lang="en-DE"/>
          </a:p>
        </p:txBody>
      </p:sp>
      <p:sp>
        <p:nvSpPr>
          <p:cNvPr id="8" name="Footer Placeholder 7"/>
          <p:cNvSpPr>
            <a:spLocks noGrp="1"/>
          </p:cNvSpPr>
          <p:nvPr>
            <p:ph type="ftr" sz="quarter" idx="11"/>
          </p:nvPr>
        </p:nvSpPr>
        <p:spPr/>
        <p:txBody>
          <a:bodyPr/>
          <a:lstStyle/>
          <a:p>
            <a:endParaRPr lang="en-DE"/>
          </a:p>
        </p:txBody>
      </p:sp>
      <p:sp>
        <p:nvSpPr>
          <p:cNvPr id="9" name="Slide Number Placeholder 8"/>
          <p:cNvSpPr>
            <a:spLocks noGrp="1"/>
          </p:cNvSpPr>
          <p:nvPr>
            <p:ph type="sldNum" sz="quarter" idx="12"/>
          </p:nvPr>
        </p:nvSpPr>
        <p:spPr/>
        <p:txBody>
          <a:bodyPr/>
          <a:lstStyle/>
          <a:p>
            <a:fld id="{859A455A-432C-4851-90B9-C139EDF1CCC0}" type="slidenum">
              <a:rPr lang="en-DE" smtClean="0"/>
              <a:t>‹#›</a:t>
            </a:fld>
            <a:endParaRPr lang="en-DE"/>
          </a:p>
        </p:txBody>
      </p:sp>
    </p:spTree>
    <p:extLst>
      <p:ext uri="{BB962C8B-B14F-4D97-AF65-F5344CB8AC3E}">
        <p14:creationId xmlns:p14="http://schemas.microsoft.com/office/powerpoint/2010/main" val="2660304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DF733B-5C0B-454C-9371-2B227107954A}" type="datetimeFigureOut">
              <a:rPr lang="en-DE" smtClean="0"/>
              <a:t>07/07/2021</a:t>
            </a:fld>
            <a:endParaRPr lang="en-DE"/>
          </a:p>
        </p:txBody>
      </p:sp>
      <p:sp>
        <p:nvSpPr>
          <p:cNvPr id="4" name="Footer Placeholder 3"/>
          <p:cNvSpPr>
            <a:spLocks noGrp="1"/>
          </p:cNvSpPr>
          <p:nvPr>
            <p:ph type="ftr" sz="quarter" idx="11"/>
          </p:nvPr>
        </p:nvSpPr>
        <p:spPr/>
        <p:txBody>
          <a:bodyPr/>
          <a:lstStyle/>
          <a:p>
            <a:endParaRPr lang="en-DE"/>
          </a:p>
        </p:txBody>
      </p:sp>
      <p:sp>
        <p:nvSpPr>
          <p:cNvPr id="5" name="Slide Number Placeholder 4"/>
          <p:cNvSpPr>
            <a:spLocks noGrp="1"/>
          </p:cNvSpPr>
          <p:nvPr>
            <p:ph type="sldNum" sz="quarter" idx="12"/>
          </p:nvPr>
        </p:nvSpPr>
        <p:spPr/>
        <p:txBody>
          <a:bodyPr/>
          <a:lstStyle/>
          <a:p>
            <a:fld id="{859A455A-432C-4851-90B9-C139EDF1CCC0}" type="slidenum">
              <a:rPr lang="en-DE" smtClean="0"/>
              <a:t>‹#›</a:t>
            </a:fld>
            <a:endParaRPr lang="en-DE"/>
          </a:p>
        </p:txBody>
      </p:sp>
    </p:spTree>
    <p:extLst>
      <p:ext uri="{BB962C8B-B14F-4D97-AF65-F5344CB8AC3E}">
        <p14:creationId xmlns:p14="http://schemas.microsoft.com/office/powerpoint/2010/main" val="240759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DF733B-5C0B-454C-9371-2B227107954A}" type="datetimeFigureOut">
              <a:rPr lang="en-DE" smtClean="0"/>
              <a:t>07/07/2021</a:t>
            </a:fld>
            <a:endParaRPr lang="en-DE"/>
          </a:p>
        </p:txBody>
      </p:sp>
      <p:sp>
        <p:nvSpPr>
          <p:cNvPr id="3" name="Footer Placeholder 2"/>
          <p:cNvSpPr>
            <a:spLocks noGrp="1"/>
          </p:cNvSpPr>
          <p:nvPr>
            <p:ph type="ftr" sz="quarter" idx="11"/>
          </p:nvPr>
        </p:nvSpPr>
        <p:spPr/>
        <p:txBody>
          <a:bodyPr/>
          <a:lstStyle/>
          <a:p>
            <a:endParaRPr lang="en-DE"/>
          </a:p>
        </p:txBody>
      </p:sp>
      <p:sp>
        <p:nvSpPr>
          <p:cNvPr id="4" name="Slide Number Placeholder 3"/>
          <p:cNvSpPr>
            <a:spLocks noGrp="1"/>
          </p:cNvSpPr>
          <p:nvPr>
            <p:ph type="sldNum" sz="quarter" idx="12"/>
          </p:nvPr>
        </p:nvSpPr>
        <p:spPr/>
        <p:txBody>
          <a:bodyPr/>
          <a:lstStyle/>
          <a:p>
            <a:fld id="{859A455A-432C-4851-90B9-C139EDF1CCC0}" type="slidenum">
              <a:rPr lang="en-DE" smtClean="0"/>
              <a:t>‹#›</a:t>
            </a:fld>
            <a:endParaRPr lang="en-DE"/>
          </a:p>
        </p:txBody>
      </p:sp>
    </p:spTree>
    <p:extLst>
      <p:ext uri="{BB962C8B-B14F-4D97-AF65-F5344CB8AC3E}">
        <p14:creationId xmlns:p14="http://schemas.microsoft.com/office/powerpoint/2010/main" val="1362885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2DF733B-5C0B-454C-9371-2B227107954A}" type="datetimeFigureOut">
              <a:rPr lang="en-DE" smtClean="0"/>
              <a:t>07/07/2021</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859A455A-432C-4851-90B9-C139EDF1CCC0}" type="slidenum">
              <a:rPr lang="en-DE" smtClean="0"/>
              <a:t>‹#›</a:t>
            </a:fld>
            <a:endParaRPr lang="en-DE"/>
          </a:p>
        </p:txBody>
      </p:sp>
    </p:spTree>
    <p:extLst>
      <p:ext uri="{BB962C8B-B14F-4D97-AF65-F5344CB8AC3E}">
        <p14:creationId xmlns:p14="http://schemas.microsoft.com/office/powerpoint/2010/main" val="2160348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2DF733B-5C0B-454C-9371-2B227107954A}" type="datetimeFigureOut">
              <a:rPr lang="en-DE" smtClean="0"/>
              <a:t>07/07/2021</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859A455A-432C-4851-90B9-C139EDF1CCC0}" type="slidenum">
              <a:rPr lang="en-DE" smtClean="0"/>
              <a:t>‹#›</a:t>
            </a:fld>
            <a:endParaRPr lang="en-DE"/>
          </a:p>
        </p:txBody>
      </p:sp>
    </p:spTree>
    <p:extLst>
      <p:ext uri="{BB962C8B-B14F-4D97-AF65-F5344CB8AC3E}">
        <p14:creationId xmlns:p14="http://schemas.microsoft.com/office/powerpoint/2010/main" val="1824260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02DF733B-5C0B-454C-9371-2B227107954A}" type="datetimeFigureOut">
              <a:rPr lang="en-DE" smtClean="0"/>
              <a:t>07/07/2021</a:t>
            </a:fld>
            <a:endParaRPr lang="en-DE"/>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DE"/>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59A455A-432C-4851-90B9-C139EDF1CCC0}" type="slidenum">
              <a:rPr lang="en-DE" smtClean="0"/>
              <a:t>‹#›</a:t>
            </a:fld>
            <a:endParaRPr lang="en-DE"/>
          </a:p>
        </p:txBody>
      </p:sp>
    </p:spTree>
    <p:extLst>
      <p:ext uri="{BB962C8B-B14F-4D97-AF65-F5344CB8AC3E}">
        <p14:creationId xmlns:p14="http://schemas.microsoft.com/office/powerpoint/2010/main" val="12135507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gif"/><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4">
            <a:extLst>
              <a:ext uri="{FF2B5EF4-FFF2-40B4-BE49-F238E27FC236}">
                <a16:creationId xmlns:a16="http://schemas.microsoft.com/office/drawing/2014/main" id="{8B7760A7-B184-44D4-959C-02F14006EA6D}"/>
              </a:ext>
            </a:extLst>
          </p:cNvPr>
          <p:cNvSpPr/>
          <p:nvPr/>
        </p:nvSpPr>
        <p:spPr>
          <a:xfrm>
            <a:off x="73775" y="2880238"/>
            <a:ext cx="4107608" cy="204809"/>
          </a:xfrm>
          <a:custGeom>
            <a:avLst/>
            <a:gdLst/>
            <a:ahLst/>
            <a:cxnLst/>
            <a:rect l="l" t="t" r="r" b="b"/>
            <a:pathLst>
              <a:path w="11445240" h="822960">
                <a:moveTo>
                  <a:pt x="11445240" y="0"/>
                </a:moveTo>
                <a:lnTo>
                  <a:pt x="0" y="0"/>
                </a:lnTo>
                <a:lnTo>
                  <a:pt x="0" y="822960"/>
                </a:lnTo>
                <a:lnTo>
                  <a:pt x="11445240" y="822960"/>
                </a:lnTo>
                <a:lnTo>
                  <a:pt x="11445240" y="0"/>
                </a:lnTo>
                <a:close/>
              </a:path>
            </a:pathLst>
          </a:custGeom>
          <a:solidFill>
            <a:schemeClr val="accent2">
              <a:lumMod val="60000"/>
              <a:lumOff val="40000"/>
            </a:schemeClr>
          </a:solidFill>
        </p:spPr>
        <p:txBody>
          <a:bodyPr wrap="square" lIns="0" tIns="0" rIns="0" bIns="0" rtlCol="0"/>
          <a:lstStyle/>
          <a:p>
            <a:endParaRPr sz="1013"/>
          </a:p>
        </p:txBody>
      </p:sp>
      <p:sp>
        <p:nvSpPr>
          <p:cNvPr id="21" name="object 4">
            <a:extLst>
              <a:ext uri="{FF2B5EF4-FFF2-40B4-BE49-F238E27FC236}">
                <a16:creationId xmlns:a16="http://schemas.microsoft.com/office/drawing/2014/main" id="{77B1D1BC-3BF6-41D6-8F9B-62FB700B59DF}"/>
              </a:ext>
            </a:extLst>
          </p:cNvPr>
          <p:cNvSpPr/>
          <p:nvPr/>
        </p:nvSpPr>
        <p:spPr>
          <a:xfrm>
            <a:off x="73775" y="1853946"/>
            <a:ext cx="4107608" cy="210955"/>
          </a:xfrm>
          <a:custGeom>
            <a:avLst/>
            <a:gdLst/>
            <a:ahLst/>
            <a:cxnLst/>
            <a:rect l="l" t="t" r="r" b="b"/>
            <a:pathLst>
              <a:path w="11445240" h="822960">
                <a:moveTo>
                  <a:pt x="11445240" y="0"/>
                </a:moveTo>
                <a:lnTo>
                  <a:pt x="0" y="0"/>
                </a:lnTo>
                <a:lnTo>
                  <a:pt x="0" y="822960"/>
                </a:lnTo>
                <a:lnTo>
                  <a:pt x="11445240" y="822960"/>
                </a:lnTo>
                <a:lnTo>
                  <a:pt x="11445240" y="0"/>
                </a:lnTo>
                <a:close/>
              </a:path>
            </a:pathLst>
          </a:custGeom>
          <a:solidFill>
            <a:schemeClr val="accent2">
              <a:lumMod val="60000"/>
              <a:lumOff val="40000"/>
            </a:schemeClr>
          </a:solidFill>
        </p:spPr>
        <p:txBody>
          <a:bodyPr wrap="square" lIns="0" tIns="0" rIns="0" bIns="0" rtlCol="0"/>
          <a:lstStyle/>
          <a:p>
            <a:endParaRPr sz="1013"/>
          </a:p>
        </p:txBody>
      </p:sp>
      <p:sp>
        <p:nvSpPr>
          <p:cNvPr id="18" name="object 4">
            <a:extLst>
              <a:ext uri="{FF2B5EF4-FFF2-40B4-BE49-F238E27FC236}">
                <a16:creationId xmlns:a16="http://schemas.microsoft.com/office/drawing/2014/main" id="{3C438C0D-4A1D-424E-960C-4E6E6DB2EB8C}"/>
              </a:ext>
            </a:extLst>
          </p:cNvPr>
          <p:cNvSpPr/>
          <p:nvPr/>
        </p:nvSpPr>
        <p:spPr>
          <a:xfrm>
            <a:off x="73775" y="2064900"/>
            <a:ext cx="4107608" cy="714805"/>
          </a:xfrm>
          <a:custGeom>
            <a:avLst/>
            <a:gdLst/>
            <a:ahLst/>
            <a:cxnLst/>
            <a:rect l="l" t="t" r="r" b="b"/>
            <a:pathLst>
              <a:path w="11445240" h="822960">
                <a:moveTo>
                  <a:pt x="11445240" y="0"/>
                </a:moveTo>
                <a:lnTo>
                  <a:pt x="0" y="0"/>
                </a:lnTo>
                <a:lnTo>
                  <a:pt x="0" y="822960"/>
                </a:lnTo>
                <a:lnTo>
                  <a:pt x="11445240" y="822960"/>
                </a:lnTo>
                <a:lnTo>
                  <a:pt x="11445240" y="0"/>
                </a:lnTo>
                <a:close/>
              </a:path>
            </a:pathLst>
          </a:custGeom>
          <a:solidFill>
            <a:srgbClr val="2D75B6"/>
          </a:solidFill>
        </p:spPr>
        <p:txBody>
          <a:bodyPr wrap="square" lIns="0" tIns="0" rIns="0" bIns="0" rtlCol="0"/>
          <a:lstStyle/>
          <a:p>
            <a:endParaRPr sz="1013"/>
          </a:p>
        </p:txBody>
      </p:sp>
      <p:sp>
        <p:nvSpPr>
          <p:cNvPr id="17" name="object 4">
            <a:extLst>
              <a:ext uri="{FF2B5EF4-FFF2-40B4-BE49-F238E27FC236}">
                <a16:creationId xmlns:a16="http://schemas.microsoft.com/office/drawing/2014/main" id="{F9578DCB-3313-4DD7-81AD-F8CEBDCF3F97}"/>
              </a:ext>
            </a:extLst>
          </p:cNvPr>
          <p:cNvSpPr/>
          <p:nvPr/>
        </p:nvSpPr>
        <p:spPr>
          <a:xfrm>
            <a:off x="73775" y="3087477"/>
            <a:ext cx="4107608" cy="777770"/>
          </a:xfrm>
          <a:custGeom>
            <a:avLst/>
            <a:gdLst/>
            <a:ahLst/>
            <a:cxnLst/>
            <a:rect l="l" t="t" r="r" b="b"/>
            <a:pathLst>
              <a:path w="11445240" h="822960">
                <a:moveTo>
                  <a:pt x="11445240" y="0"/>
                </a:moveTo>
                <a:lnTo>
                  <a:pt x="0" y="0"/>
                </a:lnTo>
                <a:lnTo>
                  <a:pt x="0" y="822960"/>
                </a:lnTo>
                <a:lnTo>
                  <a:pt x="11445240" y="822960"/>
                </a:lnTo>
                <a:lnTo>
                  <a:pt x="11445240" y="0"/>
                </a:lnTo>
                <a:close/>
              </a:path>
            </a:pathLst>
          </a:custGeom>
          <a:solidFill>
            <a:srgbClr val="2D75B6"/>
          </a:solidFill>
        </p:spPr>
        <p:txBody>
          <a:bodyPr wrap="square" lIns="0" tIns="0" rIns="0" bIns="0" rtlCol="0"/>
          <a:lstStyle/>
          <a:p>
            <a:endParaRPr sz="1013"/>
          </a:p>
        </p:txBody>
      </p:sp>
      <p:pic>
        <p:nvPicPr>
          <p:cNvPr id="4" name="Picture 3">
            <a:extLst>
              <a:ext uri="{FF2B5EF4-FFF2-40B4-BE49-F238E27FC236}">
                <a16:creationId xmlns:a16="http://schemas.microsoft.com/office/drawing/2014/main" id="{97CE5853-5EF5-4380-889A-4FFBE52D4B90}"/>
              </a:ext>
            </a:extLst>
          </p:cNvPr>
          <p:cNvPicPr>
            <a:picLocks noChangeAspect="1"/>
          </p:cNvPicPr>
          <p:nvPr/>
        </p:nvPicPr>
        <p:blipFill>
          <a:blip r:embed="rId2"/>
          <a:stretch>
            <a:fillRect/>
          </a:stretch>
        </p:blipFill>
        <p:spPr>
          <a:xfrm>
            <a:off x="7659056" y="-1039"/>
            <a:ext cx="1465596" cy="454347"/>
          </a:xfrm>
          <a:prstGeom prst="rect">
            <a:avLst/>
          </a:prstGeom>
        </p:spPr>
      </p:pic>
      <p:pic>
        <p:nvPicPr>
          <p:cNvPr id="7" name="Picture 6">
            <a:extLst>
              <a:ext uri="{FF2B5EF4-FFF2-40B4-BE49-F238E27FC236}">
                <a16:creationId xmlns:a16="http://schemas.microsoft.com/office/drawing/2014/main" id="{39CB4877-1CC2-43A3-856D-ED7384482E0F}"/>
              </a:ext>
            </a:extLst>
          </p:cNvPr>
          <p:cNvPicPr>
            <a:picLocks noChangeAspect="1"/>
          </p:cNvPicPr>
          <p:nvPr/>
        </p:nvPicPr>
        <p:blipFill>
          <a:blip r:embed="rId3"/>
          <a:stretch>
            <a:fillRect/>
          </a:stretch>
        </p:blipFill>
        <p:spPr>
          <a:xfrm>
            <a:off x="-822" y="3207"/>
            <a:ext cx="1506911" cy="338278"/>
          </a:xfrm>
          <a:prstGeom prst="rect">
            <a:avLst/>
          </a:prstGeom>
        </p:spPr>
      </p:pic>
      <p:pic>
        <p:nvPicPr>
          <p:cNvPr id="8" name="Picture 7">
            <a:extLst>
              <a:ext uri="{FF2B5EF4-FFF2-40B4-BE49-F238E27FC236}">
                <a16:creationId xmlns:a16="http://schemas.microsoft.com/office/drawing/2014/main" id="{C85AF659-C5E4-4477-99FC-D495F7C0E004}"/>
              </a:ext>
            </a:extLst>
          </p:cNvPr>
          <p:cNvPicPr/>
          <p:nvPr/>
        </p:nvPicPr>
        <p:blipFill>
          <a:blip r:embed="rId4"/>
          <a:stretch>
            <a:fillRect/>
          </a:stretch>
        </p:blipFill>
        <p:spPr>
          <a:xfrm>
            <a:off x="3644586" y="32579"/>
            <a:ext cx="1918630" cy="1603340"/>
          </a:xfrm>
          <a:prstGeom prst="rect">
            <a:avLst/>
          </a:prstGeom>
        </p:spPr>
      </p:pic>
      <p:sp>
        <p:nvSpPr>
          <p:cNvPr id="9" name="TextBox 8">
            <a:extLst>
              <a:ext uri="{FF2B5EF4-FFF2-40B4-BE49-F238E27FC236}">
                <a16:creationId xmlns:a16="http://schemas.microsoft.com/office/drawing/2014/main" id="{A8FF3C30-A19C-4E0F-B2C9-FA01C32E2FB6}"/>
              </a:ext>
            </a:extLst>
          </p:cNvPr>
          <p:cNvSpPr txBox="1"/>
          <p:nvPr/>
        </p:nvSpPr>
        <p:spPr>
          <a:xfrm>
            <a:off x="58732" y="1842922"/>
            <a:ext cx="3524414" cy="871457"/>
          </a:xfrm>
          <a:prstGeom prst="rect">
            <a:avLst/>
          </a:prstGeom>
          <a:noFill/>
        </p:spPr>
        <p:txBody>
          <a:bodyPr wrap="square" lIns="68580" tIns="34290" rIns="68580" bIns="34290" rtlCol="0" anchor="t">
            <a:spAutoFit/>
          </a:bodyPr>
          <a:lstStyle/>
          <a:p>
            <a:r>
              <a:rPr lang="en-GB" sz="1013" b="1"/>
              <a:t>What is a virtual file system?</a:t>
            </a:r>
          </a:p>
          <a:p>
            <a:pPr marL="214313" indent="-214313">
              <a:buFont typeface="Arial" panose="020B0604020202020204" pitchFamily="34" charset="0"/>
              <a:buChar char="•"/>
            </a:pPr>
            <a:r>
              <a:rPr lang="en-GB" sz="1050">
                <a:solidFill>
                  <a:schemeClr val="bg1"/>
                </a:solidFill>
              </a:rPr>
              <a:t>A virtual file system, is a filesystem, where all the normal filesystem calls, are overwritten and user defined. This can be used to adapt the behaviour of the system when accessing a folder, manipulating its content.</a:t>
            </a:r>
            <a:endParaRPr lang="en-GB" sz="1050">
              <a:solidFill>
                <a:schemeClr val="bg1"/>
              </a:solidFill>
              <a:cs typeface="Calibri"/>
            </a:endParaRPr>
          </a:p>
        </p:txBody>
      </p:sp>
      <p:sp>
        <p:nvSpPr>
          <p:cNvPr id="10" name="TextBox 9">
            <a:extLst>
              <a:ext uri="{FF2B5EF4-FFF2-40B4-BE49-F238E27FC236}">
                <a16:creationId xmlns:a16="http://schemas.microsoft.com/office/drawing/2014/main" id="{FE178F30-5EA6-4AED-8D08-C716ED18B29D}"/>
              </a:ext>
            </a:extLst>
          </p:cNvPr>
          <p:cNvSpPr txBox="1"/>
          <p:nvPr/>
        </p:nvSpPr>
        <p:spPr>
          <a:xfrm>
            <a:off x="61526" y="2834156"/>
            <a:ext cx="3881439" cy="1033040"/>
          </a:xfrm>
          <a:prstGeom prst="rect">
            <a:avLst/>
          </a:prstGeom>
          <a:noFill/>
        </p:spPr>
        <p:txBody>
          <a:bodyPr wrap="square" lIns="68580" tIns="34290" rIns="68580" bIns="34290" rtlCol="0" anchor="t">
            <a:spAutoFit/>
          </a:bodyPr>
          <a:lstStyle/>
          <a:p>
            <a:r>
              <a:rPr lang="en-GB" sz="1013" b="1"/>
              <a:t>So what do we do with that?</a:t>
            </a:r>
          </a:p>
          <a:p>
            <a:pPr marL="214313" indent="-214313">
              <a:buFont typeface="Arial" panose="020B0604020202020204" pitchFamily="34" charset="0"/>
              <a:buChar char="•"/>
            </a:pPr>
            <a:r>
              <a:rPr lang="en-GB" sz="1050">
                <a:solidFill>
                  <a:schemeClr val="bg1"/>
                </a:solidFill>
                <a:cs typeface="Calibri"/>
              </a:rPr>
              <a:t>Our Synthetic File System (SFS) makes use of this virtual file system, to merge the contents of different data sources (like the </a:t>
            </a:r>
            <a:r>
              <a:rPr lang="en-GB" sz="1050" err="1">
                <a:solidFill>
                  <a:schemeClr val="bg1"/>
                </a:solidFill>
                <a:cs typeface="Calibri"/>
              </a:rPr>
              <a:t>Metadatahub</a:t>
            </a:r>
            <a:r>
              <a:rPr lang="en-GB" sz="1050">
                <a:solidFill>
                  <a:schemeClr val="bg1"/>
                </a:solidFill>
                <a:cs typeface="Calibri"/>
              </a:rPr>
              <a:t>, some databases, ...) and to display them in one unified view on a filesystem level. It also allows for all the files to be categorized by their metadata</a:t>
            </a:r>
          </a:p>
        </p:txBody>
      </p:sp>
      <p:sp>
        <p:nvSpPr>
          <p:cNvPr id="12" name="Plus Sign 11">
            <a:extLst>
              <a:ext uri="{FF2B5EF4-FFF2-40B4-BE49-F238E27FC236}">
                <a16:creationId xmlns:a16="http://schemas.microsoft.com/office/drawing/2014/main" id="{DE8B8A3B-D9E4-433B-8125-8909E03C3272}"/>
              </a:ext>
            </a:extLst>
          </p:cNvPr>
          <p:cNvSpPr/>
          <p:nvPr/>
        </p:nvSpPr>
        <p:spPr>
          <a:xfrm>
            <a:off x="6579323" y="1207886"/>
            <a:ext cx="635466" cy="550134"/>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013"/>
          </a:p>
        </p:txBody>
      </p:sp>
      <p:sp>
        <p:nvSpPr>
          <p:cNvPr id="13" name="TextBox 12">
            <a:extLst>
              <a:ext uri="{FF2B5EF4-FFF2-40B4-BE49-F238E27FC236}">
                <a16:creationId xmlns:a16="http://schemas.microsoft.com/office/drawing/2014/main" id="{1556A034-B127-4879-9684-099190A45561}"/>
              </a:ext>
            </a:extLst>
          </p:cNvPr>
          <p:cNvSpPr txBox="1"/>
          <p:nvPr/>
        </p:nvSpPr>
        <p:spPr>
          <a:xfrm>
            <a:off x="5255282" y="2004111"/>
            <a:ext cx="3221831" cy="553998"/>
          </a:xfrm>
          <a:prstGeom prst="rect">
            <a:avLst/>
          </a:prstGeom>
          <a:noFill/>
        </p:spPr>
        <p:txBody>
          <a:bodyPr wrap="square" rtlCol="0">
            <a:spAutoFit/>
          </a:bodyPr>
          <a:lstStyle/>
          <a:p>
            <a:r>
              <a:rPr lang="en-GB" sz="1500" b="1">
                <a:solidFill>
                  <a:schemeClr val="accent1"/>
                </a:solidFill>
              </a:rPr>
              <a:t>Find</a:t>
            </a:r>
            <a:r>
              <a:rPr lang="en-GB" sz="1500" b="1"/>
              <a:t> and </a:t>
            </a:r>
            <a:r>
              <a:rPr lang="en-GB" sz="1500" b="1">
                <a:solidFill>
                  <a:schemeClr val="accent1"/>
                </a:solidFill>
              </a:rPr>
              <a:t>unlock</a:t>
            </a:r>
            <a:r>
              <a:rPr lang="en-GB" sz="1500" b="1"/>
              <a:t> the true value of unstructured data</a:t>
            </a:r>
            <a:endParaRPr lang="en-DE" sz="1500"/>
          </a:p>
        </p:txBody>
      </p:sp>
      <p:sp>
        <p:nvSpPr>
          <p:cNvPr id="14" name="TextBox 13">
            <a:extLst>
              <a:ext uri="{FF2B5EF4-FFF2-40B4-BE49-F238E27FC236}">
                <a16:creationId xmlns:a16="http://schemas.microsoft.com/office/drawing/2014/main" id="{3EB8F657-34A5-4419-AA0D-9AE3A0392BA5}"/>
              </a:ext>
            </a:extLst>
          </p:cNvPr>
          <p:cNvSpPr txBox="1"/>
          <p:nvPr/>
        </p:nvSpPr>
        <p:spPr>
          <a:xfrm>
            <a:off x="5262084" y="2821528"/>
            <a:ext cx="3221831" cy="323165"/>
          </a:xfrm>
          <a:prstGeom prst="rect">
            <a:avLst/>
          </a:prstGeom>
          <a:noFill/>
        </p:spPr>
        <p:txBody>
          <a:bodyPr wrap="square" rtlCol="0">
            <a:spAutoFit/>
          </a:bodyPr>
          <a:lstStyle/>
          <a:p>
            <a:r>
              <a:rPr lang="en-GB" sz="1500" b="1"/>
              <a:t>Transform data into </a:t>
            </a:r>
            <a:r>
              <a:rPr lang="en-GB" sz="1500" b="1">
                <a:solidFill>
                  <a:schemeClr val="accent1"/>
                </a:solidFill>
              </a:rPr>
              <a:t>VALUE</a:t>
            </a:r>
            <a:endParaRPr lang="en-DE" sz="1500">
              <a:solidFill>
                <a:schemeClr val="accent1"/>
              </a:solidFill>
            </a:endParaRPr>
          </a:p>
        </p:txBody>
      </p:sp>
      <p:pic>
        <p:nvPicPr>
          <p:cNvPr id="15" name="Picture 2">
            <a:extLst>
              <a:ext uri="{FF2B5EF4-FFF2-40B4-BE49-F238E27FC236}">
                <a16:creationId xmlns:a16="http://schemas.microsoft.com/office/drawing/2014/main" id="{016E0451-FE6D-4508-A1DA-F5A30610695D}"/>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8091841" y="2422302"/>
            <a:ext cx="832264" cy="83226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E04611DB-EC5B-4B6C-B1A2-1BA8F51C3AAD}"/>
              </a:ext>
            </a:extLst>
          </p:cNvPr>
          <p:cNvSpPr txBox="1"/>
          <p:nvPr/>
        </p:nvSpPr>
        <p:spPr>
          <a:xfrm>
            <a:off x="5286142" y="3510924"/>
            <a:ext cx="3221831" cy="323165"/>
          </a:xfrm>
          <a:prstGeom prst="rect">
            <a:avLst/>
          </a:prstGeom>
          <a:noFill/>
        </p:spPr>
        <p:txBody>
          <a:bodyPr wrap="square" rtlCol="0">
            <a:spAutoFit/>
          </a:bodyPr>
          <a:lstStyle/>
          <a:p>
            <a:r>
              <a:rPr lang="en-GB" sz="1500" b="1">
                <a:solidFill>
                  <a:schemeClr val="accent1"/>
                </a:solidFill>
              </a:rPr>
              <a:t>Reduce</a:t>
            </a:r>
            <a:r>
              <a:rPr lang="en-GB" sz="1500" b="1"/>
              <a:t> search times </a:t>
            </a:r>
            <a:endParaRPr lang="en-DE" sz="1500">
              <a:solidFill>
                <a:schemeClr val="accent1"/>
              </a:solidFill>
            </a:endParaRPr>
          </a:p>
        </p:txBody>
      </p:sp>
      <p:pic>
        <p:nvPicPr>
          <p:cNvPr id="1026" name="Picture 2">
            <a:extLst>
              <a:ext uri="{FF2B5EF4-FFF2-40B4-BE49-F238E27FC236}">
                <a16:creationId xmlns:a16="http://schemas.microsoft.com/office/drawing/2014/main" id="{ABDE924C-35D5-41DB-B6CB-C9384B2904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71176" y="1511928"/>
            <a:ext cx="1011873" cy="1011873"/>
          </a:xfrm>
          <a:prstGeom prst="rect">
            <a:avLst/>
          </a:prstGeom>
          <a:noFill/>
          <a:extLst>
            <a:ext uri="{909E8E84-426E-40DD-AFC4-6F175D3DCCD1}">
              <a14:hiddenFill xmlns:a14="http://schemas.microsoft.com/office/drawing/2010/main">
                <a:solidFill>
                  <a:srgbClr val="FFFFFF"/>
                </a:solidFill>
              </a14:hiddenFill>
            </a:ext>
          </a:extLst>
        </p:spPr>
      </p:pic>
      <p:pic>
        <p:nvPicPr>
          <p:cNvPr id="24" name="Graphic 23" descr="Database with solid fill">
            <a:extLst>
              <a:ext uri="{FF2B5EF4-FFF2-40B4-BE49-F238E27FC236}">
                <a16:creationId xmlns:a16="http://schemas.microsoft.com/office/drawing/2014/main" id="{C08E2BF6-1819-49A9-A913-32A62C6455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568103" y="2037489"/>
            <a:ext cx="685800" cy="685800"/>
          </a:xfrm>
          <a:prstGeom prst="rect">
            <a:avLst/>
          </a:prstGeom>
        </p:spPr>
      </p:pic>
      <p:pic>
        <p:nvPicPr>
          <p:cNvPr id="30" name="Picture 29">
            <a:extLst>
              <a:ext uri="{FF2B5EF4-FFF2-40B4-BE49-F238E27FC236}">
                <a16:creationId xmlns:a16="http://schemas.microsoft.com/office/drawing/2014/main" id="{39ECAB5D-4CCD-4BAC-8BEF-E9125C61DF13}"/>
              </a:ext>
            </a:extLst>
          </p:cNvPr>
          <p:cNvPicPr>
            <a:picLocks noChangeAspect="1"/>
          </p:cNvPicPr>
          <p:nvPr/>
        </p:nvPicPr>
        <p:blipFill>
          <a:blip r:embed="rId9"/>
          <a:stretch>
            <a:fillRect/>
          </a:stretch>
        </p:blipFill>
        <p:spPr>
          <a:xfrm>
            <a:off x="3911004" y="2976776"/>
            <a:ext cx="438166" cy="847121"/>
          </a:xfrm>
          <a:prstGeom prst="rect">
            <a:avLst/>
          </a:prstGeom>
        </p:spPr>
      </p:pic>
      <p:pic>
        <p:nvPicPr>
          <p:cNvPr id="1032" name="Picture 8">
            <a:extLst>
              <a:ext uri="{FF2B5EF4-FFF2-40B4-BE49-F238E27FC236}">
                <a16:creationId xmlns:a16="http://schemas.microsoft.com/office/drawing/2014/main" id="{BCEB3556-369A-4F37-95B9-0AAFCCEB8A9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26152" y="3219307"/>
            <a:ext cx="763640" cy="763640"/>
          </a:xfrm>
          <a:prstGeom prst="rect">
            <a:avLst/>
          </a:prstGeom>
          <a:noFill/>
          <a:extLst>
            <a:ext uri="{909E8E84-426E-40DD-AFC4-6F175D3DCCD1}">
              <a14:hiddenFill xmlns:a14="http://schemas.microsoft.com/office/drawing/2010/main">
                <a:solidFill>
                  <a:srgbClr val="FFFFFF"/>
                </a:solidFill>
              </a14:hiddenFill>
            </a:ext>
          </a:extLst>
        </p:spPr>
      </p:pic>
      <p:sp>
        <p:nvSpPr>
          <p:cNvPr id="35" name="object 4">
            <a:extLst>
              <a:ext uri="{FF2B5EF4-FFF2-40B4-BE49-F238E27FC236}">
                <a16:creationId xmlns:a16="http://schemas.microsoft.com/office/drawing/2014/main" id="{BBE6C829-C8F4-4799-AA0A-978FC1C34553}"/>
              </a:ext>
            </a:extLst>
          </p:cNvPr>
          <p:cNvSpPr/>
          <p:nvPr/>
        </p:nvSpPr>
        <p:spPr>
          <a:xfrm>
            <a:off x="73774" y="3947322"/>
            <a:ext cx="4107608" cy="204809"/>
          </a:xfrm>
          <a:custGeom>
            <a:avLst/>
            <a:gdLst/>
            <a:ahLst/>
            <a:cxnLst/>
            <a:rect l="l" t="t" r="r" b="b"/>
            <a:pathLst>
              <a:path w="11445240" h="822960">
                <a:moveTo>
                  <a:pt x="11445240" y="0"/>
                </a:moveTo>
                <a:lnTo>
                  <a:pt x="0" y="0"/>
                </a:lnTo>
                <a:lnTo>
                  <a:pt x="0" y="822960"/>
                </a:lnTo>
                <a:lnTo>
                  <a:pt x="11445240" y="822960"/>
                </a:lnTo>
                <a:lnTo>
                  <a:pt x="11445240" y="0"/>
                </a:lnTo>
                <a:close/>
              </a:path>
            </a:pathLst>
          </a:custGeom>
          <a:solidFill>
            <a:schemeClr val="accent2">
              <a:lumMod val="60000"/>
              <a:lumOff val="40000"/>
            </a:schemeClr>
          </a:solidFill>
        </p:spPr>
        <p:txBody>
          <a:bodyPr wrap="square" lIns="0" tIns="0" rIns="0" bIns="0" rtlCol="0"/>
          <a:lstStyle/>
          <a:p>
            <a:endParaRPr sz="1013"/>
          </a:p>
        </p:txBody>
      </p:sp>
      <p:sp>
        <p:nvSpPr>
          <p:cNvPr id="36" name="object 4">
            <a:extLst>
              <a:ext uri="{FF2B5EF4-FFF2-40B4-BE49-F238E27FC236}">
                <a16:creationId xmlns:a16="http://schemas.microsoft.com/office/drawing/2014/main" id="{DA75C4A8-55C8-4900-BEE4-CE39B6F057F0}"/>
              </a:ext>
            </a:extLst>
          </p:cNvPr>
          <p:cNvSpPr/>
          <p:nvPr/>
        </p:nvSpPr>
        <p:spPr>
          <a:xfrm>
            <a:off x="67353" y="4154421"/>
            <a:ext cx="4120450" cy="733456"/>
          </a:xfrm>
          <a:custGeom>
            <a:avLst/>
            <a:gdLst/>
            <a:ahLst/>
            <a:cxnLst/>
            <a:rect l="l" t="t" r="r" b="b"/>
            <a:pathLst>
              <a:path w="11445240" h="822960">
                <a:moveTo>
                  <a:pt x="11445240" y="0"/>
                </a:moveTo>
                <a:lnTo>
                  <a:pt x="0" y="0"/>
                </a:lnTo>
                <a:lnTo>
                  <a:pt x="0" y="822960"/>
                </a:lnTo>
                <a:lnTo>
                  <a:pt x="11445240" y="822960"/>
                </a:lnTo>
                <a:lnTo>
                  <a:pt x="11445240" y="0"/>
                </a:lnTo>
                <a:close/>
              </a:path>
            </a:pathLst>
          </a:custGeom>
          <a:solidFill>
            <a:srgbClr val="2D75B6"/>
          </a:solidFill>
        </p:spPr>
        <p:txBody>
          <a:bodyPr wrap="square" lIns="0" tIns="0" rIns="0" bIns="0" rtlCol="0"/>
          <a:lstStyle/>
          <a:p>
            <a:endParaRPr sz="1013"/>
          </a:p>
        </p:txBody>
      </p:sp>
      <p:sp>
        <p:nvSpPr>
          <p:cNvPr id="37" name="TextBox 36">
            <a:extLst>
              <a:ext uri="{FF2B5EF4-FFF2-40B4-BE49-F238E27FC236}">
                <a16:creationId xmlns:a16="http://schemas.microsoft.com/office/drawing/2014/main" id="{BA5A4CD5-CDD7-490D-AEC6-A0ED93CCF016}"/>
              </a:ext>
            </a:extLst>
          </p:cNvPr>
          <p:cNvSpPr txBox="1"/>
          <p:nvPr/>
        </p:nvSpPr>
        <p:spPr>
          <a:xfrm>
            <a:off x="55104" y="3908209"/>
            <a:ext cx="3800289" cy="871457"/>
          </a:xfrm>
          <a:prstGeom prst="rect">
            <a:avLst/>
          </a:prstGeom>
          <a:noFill/>
        </p:spPr>
        <p:txBody>
          <a:bodyPr wrap="square" lIns="68580" tIns="34290" rIns="68580" bIns="34290" rtlCol="0" anchor="t">
            <a:spAutoFit/>
          </a:bodyPr>
          <a:lstStyle/>
          <a:p>
            <a:r>
              <a:rPr lang="en-GB" sz="1013" b="1"/>
              <a:t>And why would you want that?</a:t>
            </a:r>
          </a:p>
          <a:p>
            <a:pPr marL="214313" indent="-214313">
              <a:buFont typeface="Arial" panose="020B0604020202020204" pitchFamily="34" charset="0"/>
              <a:buChar char="•"/>
            </a:pPr>
            <a:r>
              <a:rPr lang="en-GB" sz="1050">
                <a:solidFill>
                  <a:schemeClr val="bg1"/>
                </a:solidFill>
              </a:rPr>
              <a:t> Metadata can reveal patterns that are often difficult to understand through normal data collection. These patterns are the fuel for artificial intelligence. Good AI needs qualified data which are the result of good metadata management.</a:t>
            </a:r>
            <a:endParaRPr lang="en-DE" sz="1050">
              <a:solidFill>
                <a:schemeClr val="bg1"/>
              </a:solidFill>
            </a:endParaRPr>
          </a:p>
        </p:txBody>
      </p:sp>
      <p:pic>
        <p:nvPicPr>
          <p:cNvPr id="1034" name="Picture 10">
            <a:extLst>
              <a:ext uri="{FF2B5EF4-FFF2-40B4-BE49-F238E27FC236}">
                <a16:creationId xmlns:a16="http://schemas.microsoft.com/office/drawing/2014/main" id="{09D9ECA2-AB6D-40BE-B513-89E313B6975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9375" y="3908210"/>
            <a:ext cx="950089" cy="950089"/>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2DEC9E38-4FA0-434E-9F7A-FAB0DF40393B}"/>
              </a:ext>
            </a:extLst>
          </p:cNvPr>
          <p:cNvSpPr txBox="1"/>
          <p:nvPr/>
        </p:nvSpPr>
        <p:spPr>
          <a:xfrm>
            <a:off x="5255282" y="4168076"/>
            <a:ext cx="2836559" cy="553998"/>
          </a:xfrm>
          <a:prstGeom prst="rect">
            <a:avLst/>
          </a:prstGeom>
          <a:noFill/>
        </p:spPr>
        <p:txBody>
          <a:bodyPr wrap="square" rtlCol="0">
            <a:spAutoFit/>
          </a:bodyPr>
          <a:lstStyle/>
          <a:p>
            <a:r>
              <a:rPr lang="en-GB" sz="1500" b="1"/>
              <a:t>Get a </a:t>
            </a:r>
            <a:r>
              <a:rPr lang="en-GB" sz="1500" b="1">
                <a:solidFill>
                  <a:schemeClr val="accent1"/>
                </a:solidFill>
              </a:rPr>
              <a:t>bird’s - eye view </a:t>
            </a:r>
            <a:r>
              <a:rPr lang="en-GB" sz="1500" b="1"/>
              <a:t>about your data</a:t>
            </a:r>
            <a:endParaRPr lang="en-DE" sz="1500">
              <a:solidFill>
                <a:schemeClr val="accent1"/>
              </a:solidFill>
            </a:endParaRPr>
          </a:p>
        </p:txBody>
      </p:sp>
      <p:pic>
        <p:nvPicPr>
          <p:cNvPr id="41" name="Graphic 40" descr="Eye with solid fill">
            <a:extLst>
              <a:ext uri="{FF2B5EF4-FFF2-40B4-BE49-F238E27FC236}">
                <a16:creationId xmlns:a16="http://schemas.microsoft.com/office/drawing/2014/main" id="{66CFF2A9-8A21-462C-8A5E-0946C4625B9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165072" y="3990059"/>
            <a:ext cx="685800" cy="685800"/>
          </a:xfrm>
          <a:prstGeom prst="rect">
            <a:avLst/>
          </a:prstGeom>
        </p:spPr>
      </p:pic>
      <p:pic>
        <p:nvPicPr>
          <p:cNvPr id="3" name="Picture 4">
            <a:extLst>
              <a:ext uri="{FF2B5EF4-FFF2-40B4-BE49-F238E27FC236}">
                <a16:creationId xmlns:a16="http://schemas.microsoft.com/office/drawing/2014/main" id="{DF9294EB-D61A-478C-999F-89AA3961B121}"/>
              </a:ext>
            </a:extLst>
          </p:cNvPr>
          <p:cNvPicPr>
            <a:picLocks noChangeAspect="1"/>
          </p:cNvPicPr>
          <p:nvPr/>
        </p:nvPicPr>
        <p:blipFill>
          <a:blip r:embed="rId14"/>
          <a:stretch>
            <a:fillRect/>
          </a:stretch>
        </p:blipFill>
        <p:spPr>
          <a:xfrm>
            <a:off x="33619" y="549404"/>
            <a:ext cx="3550022" cy="615692"/>
          </a:xfrm>
          <a:prstGeom prst="rect">
            <a:avLst/>
          </a:prstGeom>
        </p:spPr>
      </p:pic>
      <p:pic>
        <p:nvPicPr>
          <p:cNvPr id="5" name="Picture 5">
            <a:extLst>
              <a:ext uri="{FF2B5EF4-FFF2-40B4-BE49-F238E27FC236}">
                <a16:creationId xmlns:a16="http://schemas.microsoft.com/office/drawing/2014/main" id="{28E5AF09-7A05-468D-80A1-A8A45ABDC5E9}"/>
              </a:ext>
            </a:extLst>
          </p:cNvPr>
          <p:cNvPicPr>
            <a:picLocks noChangeAspect="1"/>
          </p:cNvPicPr>
          <p:nvPr/>
        </p:nvPicPr>
        <p:blipFill>
          <a:blip r:embed="rId15"/>
          <a:stretch>
            <a:fillRect/>
          </a:stretch>
        </p:blipFill>
        <p:spPr>
          <a:xfrm>
            <a:off x="1191" y="4888527"/>
            <a:ext cx="9046369" cy="271821"/>
          </a:xfrm>
          <a:prstGeom prst="rect">
            <a:avLst/>
          </a:prstGeom>
        </p:spPr>
      </p:pic>
    </p:spTree>
    <p:extLst>
      <p:ext uri="{BB962C8B-B14F-4D97-AF65-F5344CB8AC3E}">
        <p14:creationId xmlns:p14="http://schemas.microsoft.com/office/powerpoint/2010/main" val="17948766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E159AA8C8664544EBA715C14B3C99DEF" ma:contentTypeVersion="10" ma:contentTypeDescription="Ein neues Dokument erstellen." ma:contentTypeScope="" ma:versionID="3485fa3436dac801b7ed76a68e6b60f6">
  <xsd:schema xmlns:xsd="http://www.w3.org/2001/XMLSchema" xmlns:xs="http://www.w3.org/2001/XMLSchema" xmlns:p="http://schemas.microsoft.com/office/2006/metadata/properties" xmlns:ns2="875e9522-6a4e-49a7-a877-91500eb722e3" targetNamespace="http://schemas.microsoft.com/office/2006/metadata/properties" ma:root="true" ma:fieldsID="525f3bc3c0172ee4e6e32c0e80024493" ns2:_="">
    <xsd:import namespace="875e9522-6a4e-49a7-a877-91500eb722e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5e9522-6a4e-49a7-a877-91500eb722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9445E3-7128-4BCB-828C-6117F1B2A3D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ECB45DF-F489-4676-9AD3-370C0A815F6A}">
  <ds:schemaRefs>
    <ds:schemaRef ds:uri="875e9522-6a4e-49a7-a877-91500eb722e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C212F67-E24D-4C7B-B352-585C26B0211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186</Words>
  <Application>Microsoft Office PowerPoint</Application>
  <PresentationFormat>On-screen Show (16:9)</PresentationFormat>
  <Paragraphs>10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Abraham, Finley</dc:creator>
  <cp:lastModifiedBy>Mallick, Tuhin</cp:lastModifiedBy>
  <cp:revision>2</cp:revision>
  <dcterms:created xsi:type="dcterms:W3CDTF">2021-07-07T06:00:02Z</dcterms:created>
  <dcterms:modified xsi:type="dcterms:W3CDTF">2021-07-07T10:16:19Z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0x010100E159AA8C8664544EBA715C14B3C99DEF</vt:lpwstr>
  </property>
</Properties>
</file>