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6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974B7-30DA-EE61-9B3A-7E08DA045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CF7405-D985-21A3-6816-D8F9452B8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BEAEB8-BA48-2FEF-8FDA-D82B6745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FA19-4C76-4481-970F-3A727EE5E623}" type="datetimeFigureOut">
              <a:rPr lang="de-DE" smtClean="0"/>
              <a:t>15.07.22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351038-323C-2D93-E35C-6306D8CE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AABB32-5012-4FF3-7350-357D7FF1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140F-3761-4B8E-AF2B-40B8C2AE3D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7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6EF69-D4C4-C6C7-80A9-31F4872F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4FF74C-2D57-D239-61EA-FA4C3ECF0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192F5C-BFC7-93AF-D19E-983A4775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FA19-4C76-4481-970F-3A727EE5E623}" type="datetimeFigureOut">
              <a:rPr lang="de-DE" smtClean="0"/>
              <a:t>15.07.22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73FF8F-CF3A-DF8D-8914-C3E3AB5F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F8BD1E-12D5-EE6A-2319-F00B209B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140F-3761-4B8E-AF2B-40B8C2AE3D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53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BF4F4B-8D13-4C01-C86C-4C40B7C4A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0473A4-FD0E-5EE8-628D-C5E47C969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A9B0B0-5951-F067-D9F1-6E91378D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FA19-4C76-4481-970F-3A727EE5E623}" type="datetimeFigureOut">
              <a:rPr lang="de-DE" smtClean="0"/>
              <a:t>15.07.22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025FE-BA68-4C36-8881-EF37734B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54EFF-A794-D780-E81A-08E6A99E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140F-3761-4B8E-AF2B-40B8C2AE3D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4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7382B-8671-0EF7-19A7-8C960A9A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4271F-C3DA-6DE0-3FA2-A526A57EF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CA4DAC-9E4C-E860-8ECB-BCC8DF14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FA19-4C76-4481-970F-3A727EE5E623}" type="datetimeFigureOut">
              <a:rPr lang="de-DE" smtClean="0"/>
              <a:t>15.07.22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5AFD4-A87B-9C93-E45A-3E0B345A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DF5408-8D4E-BE33-06BC-CA4AB6B5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140F-3761-4B8E-AF2B-40B8C2AE3D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3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67480-49C6-5949-60D7-27BB0146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48655B-D336-3A07-9648-2C0B17AA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3FDFD-37B1-9AC5-4930-CFEBCAE5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FA19-4C76-4481-970F-3A727EE5E623}" type="datetimeFigureOut">
              <a:rPr lang="de-DE" smtClean="0"/>
              <a:t>15.07.22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77387A-5529-5B54-9CD9-36DCE021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A35F17-B814-1486-4D8E-15E7516B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140F-3761-4B8E-AF2B-40B8C2AE3D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69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BC82E-E9A6-CA97-5D85-F46267B9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E1136E-A070-F4C2-C1DA-F95A24EE7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53AB3B-7669-D571-B1FD-032059E71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B28F59-EF14-1319-A886-0ACB41FF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FA19-4C76-4481-970F-3A727EE5E623}" type="datetimeFigureOut">
              <a:rPr lang="de-DE" smtClean="0"/>
              <a:t>15.07.22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6D823F-DA76-842F-8A1C-91A24807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4D5DF8-54D3-E745-A981-1B2167DA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140F-3761-4B8E-AF2B-40B8C2AE3D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7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79A90-70E6-7FAB-A5DC-77A3193A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2C3A5A-3F06-16D9-662A-7611E2A7D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B741A0-AA47-6BF4-CC8A-54269F2ED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832147-1302-7512-FABC-E34770F18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36ED69-32AF-31AD-7C65-5821F7106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1CE5AA-4D59-CFFF-5BB0-42EFFEB3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FA19-4C76-4481-970F-3A727EE5E623}" type="datetimeFigureOut">
              <a:rPr lang="de-DE" smtClean="0"/>
              <a:t>15.07.22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FD1DBE-6C39-01CB-3DB2-FEFF9285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B31D97-5F14-4A84-46A1-CEA448A3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140F-3761-4B8E-AF2B-40B8C2AE3D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68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9759F-8536-CD19-D35B-7FE5A8F5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5F1FEE-9AAF-51E2-B4EF-E6A78571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FA19-4C76-4481-970F-3A727EE5E623}" type="datetimeFigureOut">
              <a:rPr lang="de-DE" smtClean="0"/>
              <a:t>15.07.22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B85409-36C9-97AF-23BA-34D30FE3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D989A-D2CC-D246-9835-C5B6E3C8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140F-3761-4B8E-AF2B-40B8C2AE3D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09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78776C-D03F-0AD3-400E-F18B08C2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FA19-4C76-4481-970F-3A727EE5E623}" type="datetimeFigureOut">
              <a:rPr lang="de-DE" smtClean="0"/>
              <a:t>15.07.22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70CDE2-3442-00BD-F6FB-FD0CAC8F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9D74D3-97FA-7EA4-3B90-4B61FE0F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140F-3761-4B8E-AF2B-40B8C2AE3D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82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F6C49-F2D9-C89F-43C4-78839FB3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9C903-61CF-6DB5-FB89-972783A7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BDFF1A-78EE-BA72-9694-35579DD2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E24DA0-DBB4-5AA6-E41B-C6885561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FA19-4C76-4481-970F-3A727EE5E623}" type="datetimeFigureOut">
              <a:rPr lang="de-DE" smtClean="0"/>
              <a:t>15.07.22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F6647B-006D-4693-3264-1F61D204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9A9191-DDAE-DA26-D721-658494CE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140F-3761-4B8E-AF2B-40B8C2AE3D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79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D4332-4082-251E-86D6-47AED48D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848A82-0CC1-9904-72EE-618B07616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C9A7D6-E944-3FA3-2369-75D06DE94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02203A-4F82-1856-69B6-3BBA5707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FA19-4C76-4481-970F-3A727EE5E623}" type="datetimeFigureOut">
              <a:rPr lang="de-DE" smtClean="0"/>
              <a:t>15.07.22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58BFB-EC66-111B-ADB9-B7ACFE10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7EBD38-5B03-7FBF-2DBC-34A00720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140F-3761-4B8E-AF2B-40B8C2AE3D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65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355D5C-DC1F-7760-EE77-AA5752F6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6E94DB-3456-946B-0E12-8C342035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8C9785-7618-456A-4066-F7F039928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1FA19-4C76-4481-970F-3A727EE5E623}" type="datetimeFigureOut">
              <a:rPr lang="de-DE" smtClean="0"/>
              <a:t>15.07.22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38A0C-0747-CA5C-9CD4-56CCA39FF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E987DD-9497-45FA-A30F-A02FB43EE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140F-3761-4B8E-AF2B-40B8C2AE3D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88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71CCCA-7DC3-D2ED-2696-E01586A9C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0746" y="1750234"/>
            <a:ext cx="1775504" cy="177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B1CBBFB-762E-CB22-2845-7943F857D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68" y="1071563"/>
            <a:ext cx="6802245" cy="5106154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9B8FED6-7B32-AB7C-ABE4-10C6CD93D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2791">
            <a:off x="3518562" y="376238"/>
            <a:ext cx="972519" cy="972519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7560170D-EA56-3084-31DE-D2E24C18A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14" y="4311808"/>
            <a:ext cx="759618" cy="7596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DCF107-0231-CABF-C2AD-5AFAFE8941D6}"/>
              </a:ext>
            </a:extLst>
          </p:cNvPr>
          <p:cNvSpPr txBox="1"/>
          <p:nvPr/>
        </p:nvSpPr>
        <p:spPr>
          <a:xfrm rot="19463225">
            <a:off x="3929301" y="552934"/>
            <a:ext cx="55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</a:rPr>
              <a:t>GPS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0AA3261B-091C-02DF-5BA7-5A6DC12108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54" y="3789479"/>
            <a:ext cx="541327" cy="5413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7CC0CA-3087-D1A5-4505-EBD4CFE31EBF}"/>
              </a:ext>
            </a:extLst>
          </p:cNvPr>
          <p:cNvSpPr txBox="1"/>
          <p:nvPr/>
        </p:nvSpPr>
        <p:spPr>
          <a:xfrm>
            <a:off x="2174298" y="386375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LE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921C5B9E-E4A6-4990-E21E-3D3457226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78" y="4248231"/>
            <a:ext cx="759618" cy="75961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161397-6C05-EA97-AF0C-13240F496938}"/>
              </a:ext>
            </a:extLst>
          </p:cNvPr>
          <p:cNvCxnSpPr>
            <a:cxnSpLocks/>
          </p:cNvCxnSpPr>
          <p:nvPr/>
        </p:nvCxnSpPr>
        <p:spPr>
          <a:xfrm flipV="1">
            <a:off x="1185132" y="3612057"/>
            <a:ext cx="466856" cy="6518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DE115-845B-D9E6-798F-ADC9F5C5A54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790634" y="3588050"/>
            <a:ext cx="466856" cy="6518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B65A286-A599-7224-45C5-101A8051304E}"/>
              </a:ext>
            </a:extLst>
          </p:cNvPr>
          <p:cNvSpPr txBox="1"/>
          <p:nvPr/>
        </p:nvSpPr>
        <p:spPr>
          <a:xfrm>
            <a:off x="70905" y="510366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Hearing Aid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372DDF-F8C2-7D3F-A5AB-B5BC0475F72A}"/>
              </a:ext>
            </a:extLst>
          </p:cNvPr>
          <p:cNvSpPr txBox="1"/>
          <p:nvPr/>
        </p:nvSpPr>
        <p:spPr>
          <a:xfrm>
            <a:off x="2839201" y="50940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Hearing Aid 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5F8176-171F-6FFD-CEBF-8A784E799D5D}"/>
              </a:ext>
            </a:extLst>
          </p:cNvPr>
          <p:cNvSpPr txBox="1"/>
          <p:nvPr/>
        </p:nvSpPr>
        <p:spPr>
          <a:xfrm>
            <a:off x="1982880" y="51036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22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zi69hebi</dc:creator>
  <cp:lastModifiedBy>se95ziho</cp:lastModifiedBy>
  <cp:revision>2</cp:revision>
  <dcterms:created xsi:type="dcterms:W3CDTF">2022-07-15T10:55:33Z</dcterms:created>
  <dcterms:modified xsi:type="dcterms:W3CDTF">2022-07-15T16:21:29Z</dcterms:modified>
</cp:coreProperties>
</file>