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slideLayouts/slideLayout31.xml" ContentType="application/vnd.openxmlformats-officedocument.presentationml.slideLayout+xml"/>
  <Override PartName="/ppt/slideLayouts/slideLayout119.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148.xml" ContentType="application/vnd.openxmlformats-officedocument.presentationml.slideLayout+xml"/>
  <Override PartName="/ppt/slideLayouts/_rels/slideLayout35.xml.rels" ContentType="application/vnd.openxmlformats-package.relationships+xml"/>
  <Override PartName="/ppt/slideLayouts/_rels/slideLayout11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137.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138.xml.rels" ContentType="application/vnd.openxmlformats-package.relationships+xml"/>
  <Override PartName="/ppt/slideLayouts/_rels/slideLayout5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39.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118.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109.xml.rels" ContentType="application/vnd.openxmlformats-package.relationships+xml"/>
  <Override PartName="/ppt/slideLayouts/_rels/slideLayout25.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128.xml.rels" ContentType="application/vnd.openxmlformats-package.relationships+xml"/>
  <Override PartName="/ppt/slideLayouts/_rels/slideLayout44.xml.rels" ContentType="application/vnd.openxmlformats-package.relationships+xml"/>
  <Override PartName="/ppt/slideLayouts/_rels/slideLayout40.xml.rels" ContentType="application/vnd.openxmlformats-package.relationships+xml"/>
  <Override PartName="/ppt/slideLayouts/_rels/slideLayout129.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58.xml.rels" ContentType="application/vnd.openxmlformats-package.relationships+xml"/>
  <Override PartName="/ppt/slideLayouts/_rels/slideLayout59.xml.rels" ContentType="application/vnd.openxmlformats-package.relationships+xml"/>
  <Override PartName="/ppt/slideLayouts/_rels/slideLayout148.xml.rels" ContentType="application/vnd.openxmlformats-package.relationships+xml"/>
  <Override PartName="/ppt/slideLayouts/_rels/slideLayout60.xml.rels" ContentType="application/vnd.openxmlformats-package.relationships+xml"/>
  <Override PartName="/ppt/slideLayouts/_rels/slideLayout149.xml.rels" ContentType="application/vnd.openxmlformats-package.relationships+xml"/>
  <Override PartName="/ppt/slideLayouts/_rels/slideLayout61.xml.rels" ContentType="application/vnd.openxmlformats-package.relationships+xml"/>
  <Override PartName="/ppt/slideLayouts/_rels/slideLayout200.xml.rels" ContentType="application/vnd.openxmlformats-package.relationships+xml"/>
  <Override PartName="/ppt/slideLayouts/_rels/slideLayout62.xml.rels" ContentType="application/vnd.openxmlformats-package.relationships+xml"/>
  <Override PartName="/ppt/slideLayouts/_rels/slideLayout201.xml.rels" ContentType="application/vnd.openxmlformats-package.relationships+xml"/>
  <Override PartName="/ppt/slideLayouts/_rels/slideLayout63.xml.rels" ContentType="application/vnd.openxmlformats-package.relationships+xml"/>
  <Override PartName="/ppt/slideLayouts/_rels/slideLayout202.xml.rels" ContentType="application/vnd.openxmlformats-package.relationships+xml"/>
  <Override PartName="/ppt/slideLayouts/_rels/slideLayout64.xml.rels" ContentType="application/vnd.openxmlformats-package.relationships+xml"/>
  <Override PartName="/ppt/slideLayouts/_rels/slideLayout203.xml.rels" ContentType="application/vnd.openxmlformats-package.relationships+xml"/>
  <Override PartName="/ppt/slideLayouts/_rels/slideLayout65.xml.rels" ContentType="application/vnd.openxmlformats-package.relationships+xml"/>
  <Override PartName="/ppt/slideLayouts/_rels/slideLayout204.xml.rels" ContentType="application/vnd.openxmlformats-package.relationships+xml"/>
  <Override PartName="/ppt/slideLayouts/_rels/slideLayout66.xml.rels" ContentType="application/vnd.openxmlformats-package.relationships+xml"/>
  <Override PartName="/ppt/slideLayouts/_rels/slideLayout205.xml.rels" ContentType="application/vnd.openxmlformats-package.relationships+xml"/>
  <Override PartName="/ppt/slideLayouts/_rels/slideLayout67.xml.rels" ContentType="application/vnd.openxmlformats-package.relationships+xml"/>
  <Override PartName="/ppt/slideLayouts/_rels/slideLayout206.xml.rels" ContentType="application/vnd.openxmlformats-package.relationships+xml"/>
  <Override PartName="/ppt/slideLayouts/_rels/slideLayout68.xml.rels" ContentType="application/vnd.openxmlformats-package.relationships+xml"/>
  <Override PartName="/ppt/slideLayouts/_rels/slideLayout207.xml.rels" ContentType="application/vnd.openxmlformats-package.relationships+xml"/>
  <Override PartName="/ppt/slideLayouts/_rels/slideLayout69.xml.rels" ContentType="application/vnd.openxmlformats-package.relationships+xml"/>
  <Override PartName="/ppt/slideLayouts/_rels/slideLayout208.xml.rels" ContentType="application/vnd.openxmlformats-package.relationships+xml"/>
  <Override PartName="/ppt/slideLayouts/_rels/slideLayout158.xml.rels" ContentType="application/vnd.openxmlformats-package.relationships+xml"/>
  <Override PartName="/ppt/slideLayouts/_rels/slideLayout70.xml.rels" ContentType="application/vnd.openxmlformats-package.relationships+xml"/>
  <Override PartName="/ppt/slideLayouts/_rels/slideLayout159.xml.rels" ContentType="application/vnd.openxmlformats-package.relationships+xml"/>
  <Override PartName="/ppt/slideLayouts/_rels/slideLayout71.xml.rels" ContentType="application/vnd.openxmlformats-package.relationships+xml"/>
  <Override PartName="/ppt/slideLayouts/_rels/slideLayout210.xml.rels" ContentType="application/vnd.openxmlformats-package.relationships+xml"/>
  <Override PartName="/ppt/slideLayouts/_rels/slideLayout72.xml.rels" ContentType="application/vnd.openxmlformats-package.relationships+xml"/>
  <Override PartName="/ppt/slideLayouts/_rels/slideLayout211.xml.rels" ContentType="application/vnd.openxmlformats-package.relationships+xml"/>
  <Override PartName="/ppt/slideLayouts/_rels/slideLayout73.xml.rels" ContentType="application/vnd.openxmlformats-package.relationships+xml"/>
  <Override PartName="/ppt/slideLayouts/_rels/slideLayout212.xml.rels" ContentType="application/vnd.openxmlformats-package.relationships+xml"/>
  <Override PartName="/ppt/slideLayouts/_rels/slideLayout74.xml.rels" ContentType="application/vnd.openxmlformats-package.relationships+xml"/>
  <Override PartName="/ppt/slideLayouts/_rels/slideLayout213.xml.rels" ContentType="application/vnd.openxmlformats-package.relationships+xml"/>
  <Override PartName="/ppt/slideLayouts/_rels/slideLayout75.xml.rels" ContentType="application/vnd.openxmlformats-package.relationships+xml"/>
  <Override PartName="/ppt/slideLayouts/_rels/slideLayout214.xml.rels" ContentType="application/vnd.openxmlformats-package.relationships+xml"/>
  <Override PartName="/ppt/slideLayouts/_rels/slideLayout76.xml.rels" ContentType="application/vnd.openxmlformats-package.relationships+xml"/>
  <Override PartName="/ppt/slideLayouts/_rels/slideLayout215.xml.rels" ContentType="application/vnd.openxmlformats-package.relationships+xml"/>
  <Override PartName="/ppt/slideLayouts/_rels/slideLayout77.xml.rels" ContentType="application/vnd.openxmlformats-package.relationships+xml"/>
  <Override PartName="/ppt/slideLayouts/_rels/slideLayout216.xml.rels" ContentType="application/vnd.openxmlformats-package.relationships+xml"/>
  <Override PartName="/ppt/slideLayouts/_rels/slideLayout78.xml.rels" ContentType="application/vnd.openxmlformats-package.relationships+xml"/>
  <Override PartName="/ppt/slideLayouts/_rels/slideLayout217.xml.rels" ContentType="application/vnd.openxmlformats-package.relationships+xml"/>
  <Override PartName="/ppt/slideLayouts/_rels/slideLayout79.xml.rels" ContentType="application/vnd.openxmlformats-package.relationships+xml"/>
  <Override PartName="/ppt/slideLayouts/_rels/slideLayout218.xml.rels" ContentType="application/vnd.openxmlformats-package.relationships+xml"/>
  <Override PartName="/ppt/slideLayouts/_rels/slideLayout168.xml.rels" ContentType="application/vnd.openxmlformats-package.relationships+xml"/>
  <Override PartName="/ppt/slideLayouts/_rels/slideLayout80.xml.rels" ContentType="application/vnd.openxmlformats-package.relationships+xml"/>
  <Override PartName="/ppt/slideLayouts/_rels/slideLayout169.xml.rels" ContentType="application/vnd.openxmlformats-package.relationships+xml"/>
  <Override PartName="/ppt/slideLayouts/_rels/slideLayout81.xml.rels" ContentType="application/vnd.openxmlformats-package.relationships+xml"/>
  <Override PartName="/ppt/slideLayouts/_rels/slideLayout220.xml.rels" ContentType="application/vnd.openxmlformats-package.relationships+xml"/>
  <Override PartName="/ppt/slideLayouts/_rels/slideLayout82.xml.rels" ContentType="application/vnd.openxmlformats-package.relationships+xml"/>
  <Override PartName="/ppt/slideLayouts/_rels/slideLayout221.xml.rels" ContentType="application/vnd.openxmlformats-package.relationships+xml"/>
  <Override PartName="/ppt/slideLayouts/_rels/slideLayout83.xml.rels" ContentType="application/vnd.openxmlformats-package.relationships+xml"/>
  <Override PartName="/ppt/slideLayouts/_rels/slideLayout222.xml.rels" ContentType="application/vnd.openxmlformats-package.relationships+xml"/>
  <Override PartName="/ppt/slideLayouts/_rels/slideLayout84.xml.rels" ContentType="application/vnd.openxmlformats-package.relationships+xml"/>
  <Override PartName="/ppt/slideLayouts/_rels/slideLayout223.xml.rels" ContentType="application/vnd.openxmlformats-package.relationships+xml"/>
  <Override PartName="/ppt/slideLayouts/_rels/slideLayout85.xml.rels" ContentType="application/vnd.openxmlformats-package.relationships+xml"/>
  <Override PartName="/ppt/slideLayouts/_rels/slideLayout224.xml.rels" ContentType="application/vnd.openxmlformats-package.relationships+xml"/>
  <Override PartName="/ppt/slideLayouts/_rels/slideLayout86.xml.rels" ContentType="application/vnd.openxmlformats-package.relationships+xml"/>
  <Override PartName="/ppt/slideLayouts/_rels/slideLayout225.xml.rels" ContentType="application/vnd.openxmlformats-package.relationships+xml"/>
  <Override PartName="/ppt/slideLayouts/_rels/slideLayout87.xml.rels" ContentType="application/vnd.openxmlformats-package.relationships+xml"/>
  <Override PartName="/ppt/slideLayouts/_rels/slideLayout226.xml.rels" ContentType="application/vnd.openxmlformats-package.relationships+xml"/>
  <Override PartName="/ppt/slideLayouts/_rels/slideLayout88.xml.rels" ContentType="application/vnd.openxmlformats-package.relationships+xml"/>
  <Override PartName="/ppt/slideLayouts/_rels/slideLayout227.xml.rels" ContentType="application/vnd.openxmlformats-package.relationships+xml"/>
  <Override PartName="/ppt/slideLayouts/_rels/slideLayout89.xml.rels" ContentType="application/vnd.openxmlformats-package.relationships+xml"/>
  <Override PartName="/ppt/slideLayouts/_rels/slideLayout228.xml.rels" ContentType="application/vnd.openxmlformats-package.relationships+xml"/>
  <Override PartName="/ppt/slideLayouts/_rels/slideLayout178.xml.rels" ContentType="application/vnd.openxmlformats-package.relationships+xml"/>
  <Override PartName="/ppt/slideLayouts/_rels/slideLayout90.xml.rels" ContentType="application/vnd.openxmlformats-package.relationships+xml"/>
  <Override PartName="/ppt/slideLayouts/_rels/slideLayout179.xml.rels" ContentType="application/vnd.openxmlformats-package.relationships+xml"/>
  <Override PartName="/ppt/slideLayouts/_rels/slideLayout91.xml.rels" ContentType="application/vnd.openxmlformats-package.relationships+xml"/>
  <Override PartName="/ppt/slideLayouts/_rels/slideLayout230.xml.rels" ContentType="application/vnd.openxmlformats-package.relationships+xml"/>
  <Override PartName="/ppt/slideLayouts/_rels/slideLayout92.xml.rels" ContentType="application/vnd.openxmlformats-package.relationships+xml"/>
  <Override PartName="/ppt/slideLayouts/_rels/slideLayout231.xml.rels" ContentType="application/vnd.openxmlformats-package.relationships+xml"/>
  <Override PartName="/ppt/slideLayouts/_rels/slideLayout93.xml.rels" ContentType="application/vnd.openxmlformats-package.relationships+xml"/>
  <Override PartName="/ppt/slideLayouts/_rels/slideLayout232.xml.rels" ContentType="application/vnd.openxmlformats-package.relationships+xml"/>
  <Override PartName="/ppt/slideLayouts/_rels/slideLayout94.xml.rels" ContentType="application/vnd.openxmlformats-package.relationships+xml"/>
  <Override PartName="/ppt/slideLayouts/_rels/slideLayout233.xml.rels" ContentType="application/vnd.openxmlformats-package.relationships+xml"/>
  <Override PartName="/ppt/slideLayouts/_rels/slideLayout95.xml.rels" ContentType="application/vnd.openxmlformats-package.relationships+xml"/>
  <Override PartName="/ppt/slideLayouts/_rels/slideLayout234.xml.rels" ContentType="application/vnd.openxmlformats-package.relationships+xml"/>
  <Override PartName="/ppt/slideLayouts/_rels/slideLayout96.xml.rels" ContentType="application/vnd.openxmlformats-package.relationships+xml"/>
  <Override PartName="/ppt/slideLayouts/_rels/slideLayout235.xml.rels" ContentType="application/vnd.openxmlformats-package.relationships+xml"/>
  <Override PartName="/ppt/slideLayouts/_rels/slideLayout97.xml.rels" ContentType="application/vnd.openxmlformats-package.relationships+xml"/>
  <Override PartName="/ppt/slideLayouts/_rels/slideLayout236.xml.rels" ContentType="application/vnd.openxmlformats-package.relationships+xml"/>
  <Override PartName="/ppt/slideLayouts/_rels/slideLayout98.xml.rels" ContentType="application/vnd.openxmlformats-package.relationships+xml"/>
  <Override PartName="/ppt/slideLayouts/_rels/slideLayout237.xml.rels" ContentType="application/vnd.openxmlformats-package.relationships+xml"/>
  <Override PartName="/ppt/slideLayouts/_rels/slideLayout99.xml.rels" ContentType="application/vnd.openxmlformats-package.relationships+xml"/>
  <Override PartName="/ppt/slideLayouts/_rels/slideLayout238.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_rels/slideLayout145.xml.rels" ContentType="application/vnd.openxmlformats-package.relationships+xml"/>
  <Override PartName="/ppt/slideLayouts/_rels/slideLayout146.xml.rels" ContentType="application/vnd.openxmlformats-package.relationships+xml"/>
  <Override PartName="/ppt/slideLayouts/_rels/slideLayout147.xml.rels" ContentType="application/vnd.openxmlformats-package.relationships+xml"/>
  <Override PartName="/ppt/slideLayouts/_rels/slideLayout150.xml.rels" ContentType="application/vnd.openxmlformats-package.relationships+xml"/>
  <Override PartName="/ppt/slideLayouts/_rels/slideLayout151.xml.rels" ContentType="application/vnd.openxmlformats-package.relationships+xml"/>
  <Override PartName="/ppt/slideLayouts/_rels/slideLayout152.xml.rels" ContentType="application/vnd.openxmlformats-package.relationships+xml"/>
  <Override PartName="/ppt/slideLayouts/_rels/slideLayout153.xml.rels" ContentType="application/vnd.openxmlformats-package.relationships+xml"/>
  <Override PartName="/ppt/slideLayouts/_rels/slideLayout154.xml.rels" ContentType="application/vnd.openxmlformats-package.relationships+xml"/>
  <Override PartName="/ppt/slideLayouts/_rels/slideLayout155.xml.rels" ContentType="application/vnd.openxmlformats-package.relationships+xml"/>
  <Override PartName="/ppt/slideLayouts/_rels/slideLayout156.xml.rels" ContentType="application/vnd.openxmlformats-package.relationships+xml"/>
  <Override PartName="/ppt/slideLayouts/_rels/slideLayout157.xml.rels" ContentType="application/vnd.openxmlformats-package.relationships+xml"/>
  <Override PartName="/ppt/slideLayouts/_rels/slideLayout160.xml.rels" ContentType="application/vnd.openxmlformats-package.relationships+xml"/>
  <Override PartName="/ppt/slideLayouts/_rels/slideLayout161.xml.rels" ContentType="application/vnd.openxmlformats-package.relationships+xml"/>
  <Override PartName="/ppt/slideLayouts/_rels/slideLayout162.xml.rels" ContentType="application/vnd.openxmlformats-package.relationships+xml"/>
  <Override PartName="/ppt/slideLayouts/_rels/slideLayout163.xml.rels" ContentType="application/vnd.openxmlformats-package.relationships+xml"/>
  <Override PartName="/ppt/slideLayouts/_rels/slideLayout164.xml.rels" ContentType="application/vnd.openxmlformats-package.relationships+xml"/>
  <Override PartName="/ppt/slideLayouts/_rels/slideLayout165.xml.rels" ContentType="application/vnd.openxmlformats-package.relationships+xml"/>
  <Override PartName="/ppt/slideLayouts/_rels/slideLayout166.xml.rels" ContentType="application/vnd.openxmlformats-package.relationships+xml"/>
  <Override PartName="/ppt/slideLayouts/_rels/slideLayout167.xml.rels" ContentType="application/vnd.openxmlformats-package.relationships+xml"/>
  <Override PartName="/ppt/slideLayouts/_rels/slideLayout170.xml.rels" ContentType="application/vnd.openxmlformats-package.relationships+xml"/>
  <Override PartName="/ppt/slideLayouts/_rels/slideLayout171.xml.rels" ContentType="application/vnd.openxmlformats-package.relationships+xml"/>
  <Override PartName="/ppt/slideLayouts/_rels/slideLayout172.xml.rels" ContentType="application/vnd.openxmlformats-package.relationships+xml"/>
  <Override PartName="/ppt/slideLayouts/_rels/slideLayout173.xml.rels" ContentType="application/vnd.openxmlformats-package.relationships+xml"/>
  <Override PartName="/ppt/slideLayouts/_rels/slideLayout174.xml.rels" ContentType="application/vnd.openxmlformats-package.relationships+xml"/>
  <Override PartName="/ppt/slideLayouts/_rels/slideLayout175.xml.rels" ContentType="application/vnd.openxmlformats-package.relationships+xml"/>
  <Override PartName="/ppt/slideLayouts/_rels/slideLayout176.xml.rels" ContentType="application/vnd.openxmlformats-package.relationships+xml"/>
  <Override PartName="/ppt/slideLayouts/_rels/slideLayout177.xml.rels" ContentType="application/vnd.openxmlformats-package.relationships+xml"/>
  <Override PartName="/ppt/slideLayouts/_rels/slideLayout180.xml.rels" ContentType="application/vnd.openxmlformats-package.relationships+xml"/>
  <Override PartName="/ppt/slideLayouts/_rels/slideLayout181.xml.rels" ContentType="application/vnd.openxmlformats-package.relationships+xml"/>
  <Override PartName="/ppt/slideLayouts/_rels/slideLayout182.xml.rels" ContentType="application/vnd.openxmlformats-package.relationships+xml"/>
  <Override PartName="/ppt/slideLayouts/_rels/slideLayout183.xml.rels" ContentType="application/vnd.openxmlformats-package.relationships+xml"/>
  <Override PartName="/ppt/slideLayouts/_rels/slideLayout184.xml.rels" ContentType="application/vnd.openxmlformats-package.relationships+xml"/>
  <Override PartName="/ppt/slideLayouts/_rels/slideLayout185.xml.rels" ContentType="application/vnd.openxmlformats-package.relationships+xml"/>
  <Override PartName="/ppt/slideLayouts/_rels/slideLayout186.xml.rels" ContentType="application/vnd.openxmlformats-package.relationships+xml"/>
  <Override PartName="/ppt/slideLayouts/_rels/slideLayout187.xml.rels" ContentType="application/vnd.openxmlformats-package.relationships+xml"/>
  <Override PartName="/ppt/slideLayouts/_rels/slideLayout188.xml.rels" ContentType="application/vnd.openxmlformats-package.relationships+xml"/>
  <Override PartName="/ppt/slideLayouts/_rels/slideLayout189.xml.rels" ContentType="application/vnd.openxmlformats-package.relationships+xml"/>
  <Override PartName="/ppt/slideLayouts/_rels/slideLayout190.xml.rels" ContentType="application/vnd.openxmlformats-package.relationships+xml"/>
  <Override PartName="/ppt/slideLayouts/_rels/slideLayout191.xml.rels" ContentType="application/vnd.openxmlformats-package.relationships+xml"/>
  <Override PartName="/ppt/slideLayouts/_rels/slideLayout192.xml.rels" ContentType="application/vnd.openxmlformats-package.relationships+xml"/>
  <Override PartName="/ppt/slideLayouts/_rels/slideLayout193.xml.rels" ContentType="application/vnd.openxmlformats-package.relationships+xml"/>
  <Override PartName="/ppt/slideLayouts/_rels/slideLayout194.xml.rels" ContentType="application/vnd.openxmlformats-package.relationships+xml"/>
  <Override PartName="/ppt/slideLayouts/_rels/slideLayout195.xml.rels" ContentType="application/vnd.openxmlformats-package.relationships+xml"/>
  <Override PartName="/ppt/slideLayouts/_rels/slideLayout196.xml.rels" ContentType="application/vnd.openxmlformats-package.relationships+xml"/>
  <Override PartName="/ppt/slideLayouts/_rels/slideLayout197.xml.rels" ContentType="application/vnd.openxmlformats-package.relationships+xml"/>
  <Override PartName="/ppt/slideLayouts/_rels/slideLayout198.xml.rels" ContentType="application/vnd.openxmlformats-package.relationships+xml"/>
  <Override PartName="/ppt/slideLayouts/_rels/slideLayout199.xml.rels" ContentType="application/vnd.openxmlformats-package.relationships+xml"/>
  <Override PartName="/ppt/slideLayouts/_rels/slideLayout209.xml.rels" ContentType="application/vnd.openxmlformats-package.relationships+xml"/>
  <Override PartName="/ppt/slideLayouts/_rels/slideLayout219.xml.rels" ContentType="application/vnd.openxmlformats-package.relationships+xml"/>
  <Override PartName="/ppt/slideLayouts/_rels/slideLayout229.xml.rels" ContentType="application/vnd.openxmlformats-package.relationships+xml"/>
  <Override PartName="/ppt/slideLayouts/_rels/slideLayout239.xml.rels" ContentType="application/vnd.openxmlformats-package.relationships+xml"/>
  <Override PartName="/ppt/slideLayouts/_rels/slideLayout240.xml.rels" ContentType="application/vnd.openxmlformats-package.relationships+xml"/>
  <Override PartName="/ppt/slideLayouts/_rels/slideLayout241.xml.rels" ContentType="application/vnd.openxmlformats-package.relationships+xml"/>
  <Override PartName="/ppt/slideLayouts/_rels/slideLayout242.xml.rels" ContentType="application/vnd.openxmlformats-package.relationships+xml"/>
  <Override PartName="/ppt/slideLayouts/_rels/slideLayout243.xml.rels" ContentType="application/vnd.openxmlformats-package.relationships+xml"/>
  <Override PartName="/ppt/slideLayouts/_rels/slideLayout244.xml.rels" ContentType="application/vnd.openxmlformats-package.relationships+xml"/>
  <Override PartName="/ppt/slideLayouts/_rels/slideLayout245.xml.rels" ContentType="application/vnd.openxmlformats-package.relationships+xml"/>
  <Override PartName="/ppt/slideLayouts/_rels/slideLayout246.xml.rels" ContentType="application/vnd.openxmlformats-package.relationships+xml"/>
  <Override PartName="/ppt/slideLayouts/_rels/slideLayout247.xml.rels" ContentType="application/vnd.openxmlformats-package.relationships+xml"/>
  <Override PartName="/ppt/slideLayouts/_rels/slideLayout248.xml.rels" ContentType="application/vnd.openxmlformats-package.relationships+xml"/>
  <Override PartName="/ppt/slideLayouts/_rels/slideLayout249.xml.rels" ContentType="application/vnd.openxmlformats-package.relationships+xml"/>
  <Override PartName="/ppt/slideLayouts/_rels/slideLayout250.xml.rels" ContentType="application/vnd.openxmlformats-package.relationships+xml"/>
  <Override PartName="/ppt/slideLayouts/_rels/slideLayout251.xml.rels" ContentType="application/vnd.openxmlformats-package.relationships+xml"/>
  <Override PartName="/ppt/slideLayouts/_rels/slideLayout252.xml.rels" ContentType="application/vnd.openxmlformats-package.relationships+xml"/>
  <Override PartName="/ppt/slideLayouts/slideLayout61.xml" ContentType="application/vnd.openxmlformats-officedocument.presentationml.slideLayout+xml"/>
  <Override PartName="/ppt/slideLayouts/slideLayout149.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158.xml" ContentType="application/vnd.openxmlformats-officedocument.presentationml.slideLayout+xml"/>
  <Override PartName="/ppt/slideLayouts/slideLayout71.xml" ContentType="application/vnd.openxmlformats-officedocument.presentationml.slideLayout+xml"/>
  <Override PartName="/ppt/slideLayouts/slideLayout15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168.xml" ContentType="application/vnd.openxmlformats-officedocument.presentationml.slideLayout+xml"/>
  <Override PartName="/ppt/slideLayouts/slideLayout81.xml" ContentType="application/vnd.openxmlformats-officedocument.presentationml.slideLayout+xml"/>
  <Override PartName="/ppt/slideLayouts/slideLayout169.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178.xml" ContentType="application/vnd.openxmlformats-officedocument.presentationml.slideLayout+xml"/>
  <Override PartName="/ppt/slideLayouts/slideLayout91.xml" ContentType="application/vnd.openxmlformats-officedocument.presentationml.slideLayout+xml"/>
  <Override PartName="/ppt/slideLayouts/slideLayout179.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 id="2147483882" r:id="rId20"/>
    <p:sldMasterId id="2147483895" r:id="rId21"/>
    <p:sldMasterId id="2147483908" r:id="rId22"/>
  </p:sldMasterIdLst>
  <p:sldIdLst>
    <p:sldId id="256" r:id="rId23"/>
    <p:sldId id="257" r:id="rId24"/>
    <p:sldId id="258" r:id="rId25"/>
    <p:sldId id="259" r:id="rId26"/>
    <p:sldId id="260" r:id="rId27"/>
    <p:sldId id="261" r:id="rId28"/>
    <p:sldId id="262" r:id="rId29"/>
    <p:sldId id="263" r:id="rId3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 Target="slides/slide1.xml"/><Relationship Id="rId24" Type="http://schemas.openxmlformats.org/officeDocument/2006/relationships/slide" Target="slides/slide2.xml"/><Relationship Id="rId25" Type="http://schemas.openxmlformats.org/officeDocument/2006/relationships/slide" Target="slides/slide3.xml"/><Relationship Id="rId26" Type="http://schemas.openxmlformats.org/officeDocument/2006/relationships/slide" Target="slides/slide4.xml"/><Relationship Id="rId27" Type="http://schemas.openxmlformats.org/officeDocument/2006/relationships/slide" Target="slides/slide5.xml"/><Relationship Id="rId28" Type="http://schemas.openxmlformats.org/officeDocument/2006/relationships/slide" Target="slides/slide6.xml"/><Relationship Id="rId29" Type="http://schemas.openxmlformats.org/officeDocument/2006/relationships/slide" Target="slides/slide7.xml"/><Relationship Id="rId30" Type="http://schemas.openxmlformats.org/officeDocument/2006/relationships/slide" Target="slides/slide8.xml"/><Relationship Id="rId3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7.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0.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1.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2.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3.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0.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1.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2.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3.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4.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5.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6.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9.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1.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2.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3.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4.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5.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6.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7.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8.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9.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4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2.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3.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4.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5.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6.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7.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8.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9.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50.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2.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42" name="PlaceHolder 2"/>
          <p:cNvSpPr>
            <a:spLocks noGrp="1"/>
          </p:cNvSpPr>
          <p:nvPr>
            <p:ph/>
          </p:nvPr>
        </p:nvSpPr>
        <p:spPr>
          <a:xfrm>
            <a:off x="518400" y="16311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43" name="PlaceHolder 3"/>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3"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864"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865"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6"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7" name="PlaceHolder 1"/>
          <p:cNvSpPr>
            <a:spLocks noGrp="1"/>
          </p:cNvSpPr>
          <p:nvPr>
            <p:ph type="subTitle"/>
          </p:nvPr>
        </p:nvSpPr>
        <p:spPr>
          <a:xfrm>
            <a:off x="518400" y="301320"/>
            <a:ext cx="6843960" cy="15397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68"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869"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870"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871"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2"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873"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874"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875" name="PlaceHolder 4"/>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6"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877"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878"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879" name="PlaceHolder 4"/>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80"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881" name="PlaceHolder 2"/>
          <p:cNvSpPr>
            <a:spLocks noGrp="1"/>
          </p:cNvSpPr>
          <p:nvPr>
            <p:ph/>
          </p:nvPr>
        </p:nvSpPr>
        <p:spPr>
          <a:xfrm>
            <a:off x="518400" y="16311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882" name="PlaceHolder 3"/>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83"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884"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885"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886"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887" name="PlaceHolder 5"/>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88"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889" name="PlaceHolder 2"/>
          <p:cNvSpPr>
            <a:spLocks noGrp="1"/>
          </p:cNvSpPr>
          <p:nvPr>
            <p:ph/>
          </p:nvPr>
        </p:nvSpPr>
        <p:spPr>
          <a:xfrm>
            <a:off x="51840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890" name="PlaceHolder 3"/>
          <p:cNvSpPr>
            <a:spLocks noGrp="1"/>
          </p:cNvSpPr>
          <p:nvPr>
            <p:ph/>
          </p:nvPr>
        </p:nvSpPr>
        <p:spPr>
          <a:xfrm>
            <a:off x="429084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891" name="PlaceHolder 4"/>
          <p:cNvSpPr>
            <a:spLocks noGrp="1"/>
          </p:cNvSpPr>
          <p:nvPr>
            <p:ph/>
          </p:nvPr>
        </p:nvSpPr>
        <p:spPr>
          <a:xfrm>
            <a:off x="806328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892" name="PlaceHolder 5"/>
          <p:cNvSpPr>
            <a:spLocks noGrp="1"/>
          </p:cNvSpPr>
          <p:nvPr>
            <p:ph/>
          </p:nvPr>
        </p:nvSpPr>
        <p:spPr>
          <a:xfrm>
            <a:off x="51840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893" name="PlaceHolder 6"/>
          <p:cNvSpPr>
            <a:spLocks noGrp="1"/>
          </p:cNvSpPr>
          <p:nvPr>
            <p:ph/>
          </p:nvPr>
        </p:nvSpPr>
        <p:spPr>
          <a:xfrm>
            <a:off x="429084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894" name="PlaceHolder 7"/>
          <p:cNvSpPr>
            <a:spLocks noGrp="1"/>
          </p:cNvSpPr>
          <p:nvPr>
            <p:ph/>
          </p:nvPr>
        </p:nvSpPr>
        <p:spPr>
          <a:xfrm>
            <a:off x="806328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45"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46"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47"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48" name="PlaceHolder 5"/>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3"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964" name="PlaceHolder 2"/>
          <p:cNvSpPr>
            <a:spLocks noGrp="1"/>
          </p:cNvSpPr>
          <p:nvPr>
            <p:ph type="subTitle"/>
          </p:nvPr>
        </p:nvSpPr>
        <p:spPr>
          <a:xfrm>
            <a:off x="518400" y="1631160"/>
            <a:ext cx="11157480" cy="45691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5"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966" name="PlaceHolder 2"/>
          <p:cNvSpPr>
            <a:spLocks noGrp="1"/>
          </p:cNvSpPr>
          <p:nvPr>
            <p:ph/>
          </p:nvPr>
        </p:nvSpPr>
        <p:spPr>
          <a:xfrm>
            <a:off x="518400" y="1631160"/>
            <a:ext cx="1115748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7"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968"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969"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0"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1" name="PlaceHolder 1"/>
          <p:cNvSpPr>
            <a:spLocks noGrp="1"/>
          </p:cNvSpPr>
          <p:nvPr>
            <p:ph type="subTitle"/>
          </p:nvPr>
        </p:nvSpPr>
        <p:spPr>
          <a:xfrm>
            <a:off x="518400" y="301320"/>
            <a:ext cx="6843960" cy="15397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2"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973"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974"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975"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6"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977"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978"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979" name="PlaceHolder 4"/>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0"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981"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982"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983" name="PlaceHolder 4"/>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84"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985" name="PlaceHolder 2"/>
          <p:cNvSpPr>
            <a:spLocks noGrp="1"/>
          </p:cNvSpPr>
          <p:nvPr>
            <p:ph/>
          </p:nvPr>
        </p:nvSpPr>
        <p:spPr>
          <a:xfrm>
            <a:off x="518400" y="16311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986" name="PlaceHolder 3"/>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7"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988"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989"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990"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991" name="PlaceHolder 5"/>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50" name="PlaceHolder 2"/>
          <p:cNvSpPr>
            <a:spLocks noGrp="1"/>
          </p:cNvSpPr>
          <p:nvPr>
            <p:ph/>
          </p:nvPr>
        </p:nvSpPr>
        <p:spPr>
          <a:xfrm>
            <a:off x="51840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51" name="PlaceHolder 3"/>
          <p:cNvSpPr>
            <a:spLocks noGrp="1"/>
          </p:cNvSpPr>
          <p:nvPr>
            <p:ph/>
          </p:nvPr>
        </p:nvSpPr>
        <p:spPr>
          <a:xfrm>
            <a:off x="429084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52" name="PlaceHolder 4"/>
          <p:cNvSpPr>
            <a:spLocks noGrp="1"/>
          </p:cNvSpPr>
          <p:nvPr>
            <p:ph/>
          </p:nvPr>
        </p:nvSpPr>
        <p:spPr>
          <a:xfrm>
            <a:off x="806328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53" name="PlaceHolder 5"/>
          <p:cNvSpPr>
            <a:spLocks noGrp="1"/>
          </p:cNvSpPr>
          <p:nvPr>
            <p:ph/>
          </p:nvPr>
        </p:nvSpPr>
        <p:spPr>
          <a:xfrm>
            <a:off x="51840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54" name="PlaceHolder 6"/>
          <p:cNvSpPr>
            <a:spLocks noGrp="1"/>
          </p:cNvSpPr>
          <p:nvPr>
            <p:ph/>
          </p:nvPr>
        </p:nvSpPr>
        <p:spPr>
          <a:xfrm>
            <a:off x="429084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55" name="PlaceHolder 7"/>
          <p:cNvSpPr>
            <a:spLocks noGrp="1"/>
          </p:cNvSpPr>
          <p:nvPr>
            <p:ph/>
          </p:nvPr>
        </p:nvSpPr>
        <p:spPr>
          <a:xfrm>
            <a:off x="806328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2"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993" name="PlaceHolder 2"/>
          <p:cNvSpPr>
            <a:spLocks noGrp="1"/>
          </p:cNvSpPr>
          <p:nvPr>
            <p:ph/>
          </p:nvPr>
        </p:nvSpPr>
        <p:spPr>
          <a:xfrm>
            <a:off x="51840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994" name="PlaceHolder 3"/>
          <p:cNvSpPr>
            <a:spLocks noGrp="1"/>
          </p:cNvSpPr>
          <p:nvPr>
            <p:ph/>
          </p:nvPr>
        </p:nvSpPr>
        <p:spPr>
          <a:xfrm>
            <a:off x="429084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995" name="PlaceHolder 4"/>
          <p:cNvSpPr>
            <a:spLocks noGrp="1"/>
          </p:cNvSpPr>
          <p:nvPr>
            <p:ph/>
          </p:nvPr>
        </p:nvSpPr>
        <p:spPr>
          <a:xfrm>
            <a:off x="806328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996" name="PlaceHolder 5"/>
          <p:cNvSpPr>
            <a:spLocks noGrp="1"/>
          </p:cNvSpPr>
          <p:nvPr>
            <p:ph/>
          </p:nvPr>
        </p:nvSpPr>
        <p:spPr>
          <a:xfrm>
            <a:off x="51840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997" name="PlaceHolder 6"/>
          <p:cNvSpPr>
            <a:spLocks noGrp="1"/>
          </p:cNvSpPr>
          <p:nvPr>
            <p:ph/>
          </p:nvPr>
        </p:nvSpPr>
        <p:spPr>
          <a:xfrm>
            <a:off x="429084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998" name="PlaceHolder 7"/>
          <p:cNvSpPr>
            <a:spLocks noGrp="1"/>
          </p:cNvSpPr>
          <p:nvPr>
            <p:ph/>
          </p:nvPr>
        </p:nvSpPr>
        <p:spPr>
          <a:xfrm>
            <a:off x="806328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41"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042" name="PlaceHolder 2"/>
          <p:cNvSpPr>
            <a:spLocks noGrp="1"/>
          </p:cNvSpPr>
          <p:nvPr>
            <p:ph type="subTitle"/>
          </p:nvPr>
        </p:nvSpPr>
        <p:spPr>
          <a:xfrm>
            <a:off x="518400" y="1631160"/>
            <a:ext cx="11157480" cy="45691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3"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044" name="PlaceHolder 2"/>
          <p:cNvSpPr>
            <a:spLocks noGrp="1"/>
          </p:cNvSpPr>
          <p:nvPr>
            <p:ph/>
          </p:nvPr>
        </p:nvSpPr>
        <p:spPr>
          <a:xfrm>
            <a:off x="518400" y="1631160"/>
            <a:ext cx="1115748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45"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046"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047"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48"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9" name="PlaceHolder 1"/>
          <p:cNvSpPr>
            <a:spLocks noGrp="1"/>
          </p:cNvSpPr>
          <p:nvPr>
            <p:ph type="subTitle"/>
          </p:nvPr>
        </p:nvSpPr>
        <p:spPr>
          <a:xfrm>
            <a:off x="518400" y="301320"/>
            <a:ext cx="6843960" cy="15397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0"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051"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052"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053"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4"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055"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056"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057" name="PlaceHolder 4"/>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8"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059"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060"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061" name="PlaceHolder 4"/>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2"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063" name="PlaceHolder 2"/>
          <p:cNvSpPr>
            <a:spLocks noGrp="1"/>
          </p:cNvSpPr>
          <p:nvPr>
            <p:ph/>
          </p:nvPr>
        </p:nvSpPr>
        <p:spPr>
          <a:xfrm>
            <a:off x="518400" y="16311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064" name="PlaceHolder 3"/>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5"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066"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067"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068"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069" name="PlaceHolder 5"/>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0"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071" name="PlaceHolder 2"/>
          <p:cNvSpPr>
            <a:spLocks noGrp="1"/>
          </p:cNvSpPr>
          <p:nvPr>
            <p:ph/>
          </p:nvPr>
        </p:nvSpPr>
        <p:spPr>
          <a:xfrm>
            <a:off x="51840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072" name="PlaceHolder 3"/>
          <p:cNvSpPr>
            <a:spLocks noGrp="1"/>
          </p:cNvSpPr>
          <p:nvPr>
            <p:ph/>
          </p:nvPr>
        </p:nvSpPr>
        <p:spPr>
          <a:xfrm>
            <a:off x="429084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073" name="PlaceHolder 4"/>
          <p:cNvSpPr>
            <a:spLocks noGrp="1"/>
          </p:cNvSpPr>
          <p:nvPr>
            <p:ph/>
          </p:nvPr>
        </p:nvSpPr>
        <p:spPr>
          <a:xfrm>
            <a:off x="806328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074" name="PlaceHolder 5"/>
          <p:cNvSpPr>
            <a:spLocks noGrp="1"/>
          </p:cNvSpPr>
          <p:nvPr>
            <p:ph/>
          </p:nvPr>
        </p:nvSpPr>
        <p:spPr>
          <a:xfrm>
            <a:off x="51840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075" name="PlaceHolder 6"/>
          <p:cNvSpPr>
            <a:spLocks noGrp="1"/>
          </p:cNvSpPr>
          <p:nvPr>
            <p:ph/>
          </p:nvPr>
        </p:nvSpPr>
        <p:spPr>
          <a:xfrm>
            <a:off x="429084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076" name="PlaceHolder 7"/>
          <p:cNvSpPr>
            <a:spLocks noGrp="1"/>
          </p:cNvSpPr>
          <p:nvPr>
            <p:ph/>
          </p:nvPr>
        </p:nvSpPr>
        <p:spPr>
          <a:xfrm>
            <a:off x="806328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21"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122" name="PlaceHolder 2"/>
          <p:cNvSpPr>
            <a:spLocks noGrp="1"/>
          </p:cNvSpPr>
          <p:nvPr>
            <p:ph type="subTitle"/>
          </p:nvPr>
        </p:nvSpPr>
        <p:spPr>
          <a:xfrm>
            <a:off x="518400" y="1631160"/>
            <a:ext cx="11157480" cy="45691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23"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124" name="PlaceHolder 2"/>
          <p:cNvSpPr>
            <a:spLocks noGrp="1"/>
          </p:cNvSpPr>
          <p:nvPr>
            <p:ph/>
          </p:nvPr>
        </p:nvSpPr>
        <p:spPr>
          <a:xfrm>
            <a:off x="518400" y="1631160"/>
            <a:ext cx="1115748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25"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126"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127"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28"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29" name="PlaceHolder 1"/>
          <p:cNvSpPr>
            <a:spLocks noGrp="1"/>
          </p:cNvSpPr>
          <p:nvPr>
            <p:ph type="subTitle"/>
          </p:nvPr>
        </p:nvSpPr>
        <p:spPr>
          <a:xfrm>
            <a:off x="518400" y="301320"/>
            <a:ext cx="6843960" cy="15397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30"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131"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132"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133"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0"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221" name="PlaceHolder 2"/>
          <p:cNvSpPr>
            <a:spLocks noGrp="1"/>
          </p:cNvSpPr>
          <p:nvPr>
            <p:ph type="subTitle"/>
          </p:nvPr>
        </p:nvSpPr>
        <p:spPr>
          <a:xfrm>
            <a:off x="518400" y="1631160"/>
            <a:ext cx="11157480" cy="45691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34"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135"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136"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137" name="PlaceHolder 4"/>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8"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139"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140"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141" name="PlaceHolder 4"/>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2"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143" name="PlaceHolder 2"/>
          <p:cNvSpPr>
            <a:spLocks noGrp="1"/>
          </p:cNvSpPr>
          <p:nvPr>
            <p:ph/>
          </p:nvPr>
        </p:nvSpPr>
        <p:spPr>
          <a:xfrm>
            <a:off x="518400" y="16311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144" name="PlaceHolder 3"/>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5"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146"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147"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148"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149" name="PlaceHolder 5"/>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0"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151" name="PlaceHolder 2"/>
          <p:cNvSpPr>
            <a:spLocks noGrp="1"/>
          </p:cNvSpPr>
          <p:nvPr>
            <p:ph/>
          </p:nvPr>
        </p:nvSpPr>
        <p:spPr>
          <a:xfrm>
            <a:off x="51840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152" name="PlaceHolder 3"/>
          <p:cNvSpPr>
            <a:spLocks noGrp="1"/>
          </p:cNvSpPr>
          <p:nvPr>
            <p:ph/>
          </p:nvPr>
        </p:nvSpPr>
        <p:spPr>
          <a:xfrm>
            <a:off x="429084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153" name="PlaceHolder 4"/>
          <p:cNvSpPr>
            <a:spLocks noGrp="1"/>
          </p:cNvSpPr>
          <p:nvPr>
            <p:ph/>
          </p:nvPr>
        </p:nvSpPr>
        <p:spPr>
          <a:xfrm>
            <a:off x="806328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154" name="PlaceHolder 5"/>
          <p:cNvSpPr>
            <a:spLocks noGrp="1"/>
          </p:cNvSpPr>
          <p:nvPr>
            <p:ph/>
          </p:nvPr>
        </p:nvSpPr>
        <p:spPr>
          <a:xfrm>
            <a:off x="51840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155" name="PlaceHolder 6"/>
          <p:cNvSpPr>
            <a:spLocks noGrp="1"/>
          </p:cNvSpPr>
          <p:nvPr>
            <p:ph/>
          </p:nvPr>
        </p:nvSpPr>
        <p:spPr>
          <a:xfrm>
            <a:off x="429084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156" name="PlaceHolder 7"/>
          <p:cNvSpPr>
            <a:spLocks noGrp="1"/>
          </p:cNvSpPr>
          <p:nvPr>
            <p:ph/>
          </p:nvPr>
        </p:nvSpPr>
        <p:spPr>
          <a:xfrm>
            <a:off x="806328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3"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204" name="PlaceHolder 2"/>
          <p:cNvSpPr>
            <a:spLocks noGrp="1"/>
          </p:cNvSpPr>
          <p:nvPr>
            <p:ph type="subTitle"/>
          </p:nvPr>
        </p:nvSpPr>
        <p:spPr>
          <a:xfrm>
            <a:off x="518400" y="1631160"/>
            <a:ext cx="11157480" cy="45691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05"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206" name="PlaceHolder 2"/>
          <p:cNvSpPr>
            <a:spLocks noGrp="1"/>
          </p:cNvSpPr>
          <p:nvPr>
            <p:ph/>
          </p:nvPr>
        </p:nvSpPr>
        <p:spPr>
          <a:xfrm>
            <a:off x="518400" y="1631160"/>
            <a:ext cx="1115748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7"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208"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209"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10"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223" name="PlaceHolder 2"/>
          <p:cNvSpPr>
            <a:spLocks noGrp="1"/>
          </p:cNvSpPr>
          <p:nvPr>
            <p:ph/>
          </p:nvPr>
        </p:nvSpPr>
        <p:spPr>
          <a:xfrm>
            <a:off x="518400" y="1631160"/>
            <a:ext cx="1115748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11" name="PlaceHolder 1"/>
          <p:cNvSpPr>
            <a:spLocks noGrp="1"/>
          </p:cNvSpPr>
          <p:nvPr>
            <p:ph type="subTitle"/>
          </p:nvPr>
        </p:nvSpPr>
        <p:spPr>
          <a:xfrm>
            <a:off x="518400" y="301320"/>
            <a:ext cx="6843960" cy="15397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12"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213"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214"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215"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16"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217"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218"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219" name="PlaceHolder 4"/>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20"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221"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222"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223" name="PlaceHolder 4"/>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24"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225" name="PlaceHolder 2"/>
          <p:cNvSpPr>
            <a:spLocks noGrp="1"/>
          </p:cNvSpPr>
          <p:nvPr>
            <p:ph/>
          </p:nvPr>
        </p:nvSpPr>
        <p:spPr>
          <a:xfrm>
            <a:off x="518400" y="16311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226" name="PlaceHolder 3"/>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7"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228"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229"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230"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231" name="PlaceHolder 5"/>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2"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233" name="PlaceHolder 2"/>
          <p:cNvSpPr>
            <a:spLocks noGrp="1"/>
          </p:cNvSpPr>
          <p:nvPr>
            <p:ph/>
          </p:nvPr>
        </p:nvSpPr>
        <p:spPr>
          <a:xfrm>
            <a:off x="51840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234" name="PlaceHolder 3"/>
          <p:cNvSpPr>
            <a:spLocks noGrp="1"/>
          </p:cNvSpPr>
          <p:nvPr>
            <p:ph/>
          </p:nvPr>
        </p:nvSpPr>
        <p:spPr>
          <a:xfrm>
            <a:off x="429084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235" name="PlaceHolder 4"/>
          <p:cNvSpPr>
            <a:spLocks noGrp="1"/>
          </p:cNvSpPr>
          <p:nvPr>
            <p:ph/>
          </p:nvPr>
        </p:nvSpPr>
        <p:spPr>
          <a:xfrm>
            <a:off x="806328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236" name="PlaceHolder 5"/>
          <p:cNvSpPr>
            <a:spLocks noGrp="1"/>
          </p:cNvSpPr>
          <p:nvPr>
            <p:ph/>
          </p:nvPr>
        </p:nvSpPr>
        <p:spPr>
          <a:xfrm>
            <a:off x="51840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237" name="PlaceHolder 6"/>
          <p:cNvSpPr>
            <a:spLocks noGrp="1"/>
          </p:cNvSpPr>
          <p:nvPr>
            <p:ph/>
          </p:nvPr>
        </p:nvSpPr>
        <p:spPr>
          <a:xfrm>
            <a:off x="429084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238" name="PlaceHolder 7"/>
          <p:cNvSpPr>
            <a:spLocks noGrp="1"/>
          </p:cNvSpPr>
          <p:nvPr>
            <p:ph/>
          </p:nvPr>
        </p:nvSpPr>
        <p:spPr>
          <a:xfrm>
            <a:off x="806328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0"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281" name="PlaceHolder 2"/>
          <p:cNvSpPr>
            <a:spLocks noGrp="1"/>
          </p:cNvSpPr>
          <p:nvPr>
            <p:ph type="subTitle"/>
          </p:nvPr>
        </p:nvSpPr>
        <p:spPr>
          <a:xfrm>
            <a:off x="518400" y="1631160"/>
            <a:ext cx="11157480" cy="45691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82"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283" name="PlaceHolder 2"/>
          <p:cNvSpPr>
            <a:spLocks noGrp="1"/>
          </p:cNvSpPr>
          <p:nvPr>
            <p:ph/>
          </p:nvPr>
        </p:nvSpPr>
        <p:spPr>
          <a:xfrm>
            <a:off x="518400" y="1631160"/>
            <a:ext cx="1115748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225"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226"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4"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285"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286"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7"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8" name="PlaceHolder 1"/>
          <p:cNvSpPr>
            <a:spLocks noGrp="1"/>
          </p:cNvSpPr>
          <p:nvPr>
            <p:ph type="subTitle"/>
          </p:nvPr>
        </p:nvSpPr>
        <p:spPr>
          <a:xfrm>
            <a:off x="518400" y="301320"/>
            <a:ext cx="6843960" cy="15397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89"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290"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291"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292"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3"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294"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295"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296" name="PlaceHolder 4"/>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97"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298"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299"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00" name="PlaceHolder 4"/>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01"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302" name="PlaceHolder 2"/>
          <p:cNvSpPr>
            <a:spLocks noGrp="1"/>
          </p:cNvSpPr>
          <p:nvPr>
            <p:ph/>
          </p:nvPr>
        </p:nvSpPr>
        <p:spPr>
          <a:xfrm>
            <a:off x="518400" y="16311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03" name="PlaceHolder 3"/>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04"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305"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06"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07"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08" name="PlaceHolder 5"/>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09"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310" name="PlaceHolder 2"/>
          <p:cNvSpPr>
            <a:spLocks noGrp="1"/>
          </p:cNvSpPr>
          <p:nvPr>
            <p:ph/>
          </p:nvPr>
        </p:nvSpPr>
        <p:spPr>
          <a:xfrm>
            <a:off x="51840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11" name="PlaceHolder 3"/>
          <p:cNvSpPr>
            <a:spLocks noGrp="1"/>
          </p:cNvSpPr>
          <p:nvPr>
            <p:ph/>
          </p:nvPr>
        </p:nvSpPr>
        <p:spPr>
          <a:xfrm>
            <a:off x="429084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12" name="PlaceHolder 4"/>
          <p:cNvSpPr>
            <a:spLocks noGrp="1"/>
          </p:cNvSpPr>
          <p:nvPr>
            <p:ph/>
          </p:nvPr>
        </p:nvSpPr>
        <p:spPr>
          <a:xfrm>
            <a:off x="806328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13" name="PlaceHolder 5"/>
          <p:cNvSpPr>
            <a:spLocks noGrp="1"/>
          </p:cNvSpPr>
          <p:nvPr>
            <p:ph/>
          </p:nvPr>
        </p:nvSpPr>
        <p:spPr>
          <a:xfrm>
            <a:off x="51840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14" name="PlaceHolder 6"/>
          <p:cNvSpPr>
            <a:spLocks noGrp="1"/>
          </p:cNvSpPr>
          <p:nvPr>
            <p:ph/>
          </p:nvPr>
        </p:nvSpPr>
        <p:spPr>
          <a:xfrm>
            <a:off x="429084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15" name="PlaceHolder 7"/>
          <p:cNvSpPr>
            <a:spLocks noGrp="1"/>
          </p:cNvSpPr>
          <p:nvPr>
            <p:ph/>
          </p:nvPr>
        </p:nvSpPr>
        <p:spPr>
          <a:xfrm>
            <a:off x="806328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7"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58"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359" name="PlaceHolder 2"/>
          <p:cNvSpPr>
            <a:spLocks noGrp="1"/>
          </p:cNvSpPr>
          <p:nvPr>
            <p:ph type="subTitle"/>
          </p:nvPr>
        </p:nvSpPr>
        <p:spPr>
          <a:xfrm>
            <a:off x="518400" y="1631160"/>
            <a:ext cx="11157480" cy="45691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60"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361" name="PlaceHolder 2"/>
          <p:cNvSpPr>
            <a:spLocks noGrp="1"/>
          </p:cNvSpPr>
          <p:nvPr>
            <p:ph/>
          </p:nvPr>
        </p:nvSpPr>
        <p:spPr>
          <a:xfrm>
            <a:off x="518400" y="1631160"/>
            <a:ext cx="1115748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2"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363"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64"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5"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6" name="PlaceHolder 1"/>
          <p:cNvSpPr>
            <a:spLocks noGrp="1"/>
          </p:cNvSpPr>
          <p:nvPr>
            <p:ph type="subTitle"/>
          </p:nvPr>
        </p:nvSpPr>
        <p:spPr>
          <a:xfrm>
            <a:off x="518400" y="301320"/>
            <a:ext cx="6843960" cy="15397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7"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368"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69"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70"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1"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372"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73"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74" name="PlaceHolder 4"/>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5"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376"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77"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78" name="PlaceHolder 4"/>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9"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380" name="PlaceHolder 2"/>
          <p:cNvSpPr>
            <a:spLocks noGrp="1"/>
          </p:cNvSpPr>
          <p:nvPr>
            <p:ph/>
          </p:nvPr>
        </p:nvSpPr>
        <p:spPr>
          <a:xfrm>
            <a:off x="518400" y="16311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81" name="PlaceHolder 3"/>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82"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383"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84"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85"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86" name="PlaceHolder 5"/>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8" name="PlaceHolder 1"/>
          <p:cNvSpPr>
            <a:spLocks noGrp="1"/>
          </p:cNvSpPr>
          <p:nvPr>
            <p:ph type="subTitle"/>
          </p:nvPr>
        </p:nvSpPr>
        <p:spPr>
          <a:xfrm>
            <a:off x="518400" y="301320"/>
            <a:ext cx="6843960" cy="15397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87"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388" name="PlaceHolder 2"/>
          <p:cNvSpPr>
            <a:spLocks noGrp="1"/>
          </p:cNvSpPr>
          <p:nvPr>
            <p:ph/>
          </p:nvPr>
        </p:nvSpPr>
        <p:spPr>
          <a:xfrm>
            <a:off x="51840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89" name="PlaceHolder 3"/>
          <p:cNvSpPr>
            <a:spLocks noGrp="1"/>
          </p:cNvSpPr>
          <p:nvPr>
            <p:ph/>
          </p:nvPr>
        </p:nvSpPr>
        <p:spPr>
          <a:xfrm>
            <a:off x="429084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90" name="PlaceHolder 4"/>
          <p:cNvSpPr>
            <a:spLocks noGrp="1"/>
          </p:cNvSpPr>
          <p:nvPr>
            <p:ph/>
          </p:nvPr>
        </p:nvSpPr>
        <p:spPr>
          <a:xfrm>
            <a:off x="806328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91" name="PlaceHolder 5"/>
          <p:cNvSpPr>
            <a:spLocks noGrp="1"/>
          </p:cNvSpPr>
          <p:nvPr>
            <p:ph/>
          </p:nvPr>
        </p:nvSpPr>
        <p:spPr>
          <a:xfrm>
            <a:off x="51840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92" name="PlaceHolder 6"/>
          <p:cNvSpPr>
            <a:spLocks noGrp="1"/>
          </p:cNvSpPr>
          <p:nvPr>
            <p:ph/>
          </p:nvPr>
        </p:nvSpPr>
        <p:spPr>
          <a:xfrm>
            <a:off x="429084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93" name="PlaceHolder 7"/>
          <p:cNvSpPr>
            <a:spLocks noGrp="1"/>
          </p:cNvSpPr>
          <p:nvPr>
            <p:ph/>
          </p:nvPr>
        </p:nvSpPr>
        <p:spPr>
          <a:xfrm>
            <a:off x="806328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36"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437" name="PlaceHolder 2"/>
          <p:cNvSpPr>
            <a:spLocks noGrp="1"/>
          </p:cNvSpPr>
          <p:nvPr>
            <p:ph type="subTitle"/>
          </p:nvPr>
        </p:nvSpPr>
        <p:spPr>
          <a:xfrm>
            <a:off x="518400" y="1631160"/>
            <a:ext cx="11157480" cy="45691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38"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439" name="PlaceHolder 2"/>
          <p:cNvSpPr>
            <a:spLocks noGrp="1"/>
          </p:cNvSpPr>
          <p:nvPr>
            <p:ph/>
          </p:nvPr>
        </p:nvSpPr>
        <p:spPr>
          <a:xfrm>
            <a:off x="518400" y="1631160"/>
            <a:ext cx="1115748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40"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441"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442"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43"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44" name="PlaceHolder 1"/>
          <p:cNvSpPr>
            <a:spLocks noGrp="1"/>
          </p:cNvSpPr>
          <p:nvPr>
            <p:ph type="subTitle"/>
          </p:nvPr>
        </p:nvSpPr>
        <p:spPr>
          <a:xfrm>
            <a:off x="518400" y="301320"/>
            <a:ext cx="6843960" cy="15397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45"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446"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447"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448"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9"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450"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451"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452" name="PlaceHolder 4"/>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3"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454"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455"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456" name="PlaceHolder 4"/>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230"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231"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232"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7"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458" name="PlaceHolder 2"/>
          <p:cNvSpPr>
            <a:spLocks noGrp="1"/>
          </p:cNvSpPr>
          <p:nvPr>
            <p:ph/>
          </p:nvPr>
        </p:nvSpPr>
        <p:spPr>
          <a:xfrm>
            <a:off x="518400" y="16311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459" name="PlaceHolder 3"/>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0"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461"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462"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463"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464" name="PlaceHolder 5"/>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5"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466" name="PlaceHolder 2"/>
          <p:cNvSpPr>
            <a:spLocks noGrp="1"/>
          </p:cNvSpPr>
          <p:nvPr>
            <p:ph/>
          </p:nvPr>
        </p:nvSpPr>
        <p:spPr>
          <a:xfrm>
            <a:off x="51840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467" name="PlaceHolder 3"/>
          <p:cNvSpPr>
            <a:spLocks noGrp="1"/>
          </p:cNvSpPr>
          <p:nvPr>
            <p:ph/>
          </p:nvPr>
        </p:nvSpPr>
        <p:spPr>
          <a:xfrm>
            <a:off x="429084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468" name="PlaceHolder 4"/>
          <p:cNvSpPr>
            <a:spLocks noGrp="1"/>
          </p:cNvSpPr>
          <p:nvPr>
            <p:ph/>
          </p:nvPr>
        </p:nvSpPr>
        <p:spPr>
          <a:xfrm>
            <a:off x="806328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469" name="PlaceHolder 5"/>
          <p:cNvSpPr>
            <a:spLocks noGrp="1"/>
          </p:cNvSpPr>
          <p:nvPr>
            <p:ph/>
          </p:nvPr>
        </p:nvSpPr>
        <p:spPr>
          <a:xfrm>
            <a:off x="51840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470" name="PlaceHolder 6"/>
          <p:cNvSpPr>
            <a:spLocks noGrp="1"/>
          </p:cNvSpPr>
          <p:nvPr>
            <p:ph/>
          </p:nvPr>
        </p:nvSpPr>
        <p:spPr>
          <a:xfrm>
            <a:off x="429084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471" name="PlaceHolder 7"/>
          <p:cNvSpPr>
            <a:spLocks noGrp="1"/>
          </p:cNvSpPr>
          <p:nvPr>
            <p:ph/>
          </p:nvPr>
        </p:nvSpPr>
        <p:spPr>
          <a:xfrm>
            <a:off x="806328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6"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547" name="PlaceHolder 2"/>
          <p:cNvSpPr>
            <a:spLocks noGrp="1"/>
          </p:cNvSpPr>
          <p:nvPr>
            <p:ph type="subTitle"/>
          </p:nvPr>
        </p:nvSpPr>
        <p:spPr>
          <a:xfrm>
            <a:off x="518400" y="1631160"/>
            <a:ext cx="11157480" cy="45691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48"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549" name="PlaceHolder 2"/>
          <p:cNvSpPr>
            <a:spLocks noGrp="1"/>
          </p:cNvSpPr>
          <p:nvPr>
            <p:ph/>
          </p:nvPr>
        </p:nvSpPr>
        <p:spPr>
          <a:xfrm>
            <a:off x="518400" y="1631160"/>
            <a:ext cx="1115748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50"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551"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552"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53"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54" name="PlaceHolder 1"/>
          <p:cNvSpPr>
            <a:spLocks noGrp="1"/>
          </p:cNvSpPr>
          <p:nvPr>
            <p:ph type="subTitle"/>
          </p:nvPr>
        </p:nvSpPr>
        <p:spPr>
          <a:xfrm>
            <a:off x="518400" y="301320"/>
            <a:ext cx="6843960" cy="15397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55"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556"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557"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558"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21" name="PlaceHolder 2"/>
          <p:cNvSpPr>
            <a:spLocks noGrp="1"/>
          </p:cNvSpPr>
          <p:nvPr>
            <p:ph type="subTitle"/>
          </p:nvPr>
        </p:nvSpPr>
        <p:spPr>
          <a:xfrm>
            <a:off x="518400" y="1631160"/>
            <a:ext cx="11157480" cy="45691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234"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235"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236" name="PlaceHolder 4"/>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59"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560"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561"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562" name="PlaceHolder 4"/>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3"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564"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565"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566" name="PlaceHolder 4"/>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67"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568" name="PlaceHolder 2"/>
          <p:cNvSpPr>
            <a:spLocks noGrp="1"/>
          </p:cNvSpPr>
          <p:nvPr>
            <p:ph/>
          </p:nvPr>
        </p:nvSpPr>
        <p:spPr>
          <a:xfrm>
            <a:off x="518400" y="16311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569" name="PlaceHolder 3"/>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0"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571"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572"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573"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574" name="PlaceHolder 5"/>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5"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576" name="PlaceHolder 2"/>
          <p:cNvSpPr>
            <a:spLocks noGrp="1"/>
          </p:cNvSpPr>
          <p:nvPr>
            <p:ph/>
          </p:nvPr>
        </p:nvSpPr>
        <p:spPr>
          <a:xfrm>
            <a:off x="51840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577" name="PlaceHolder 3"/>
          <p:cNvSpPr>
            <a:spLocks noGrp="1"/>
          </p:cNvSpPr>
          <p:nvPr>
            <p:ph/>
          </p:nvPr>
        </p:nvSpPr>
        <p:spPr>
          <a:xfrm>
            <a:off x="429084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578" name="PlaceHolder 4"/>
          <p:cNvSpPr>
            <a:spLocks noGrp="1"/>
          </p:cNvSpPr>
          <p:nvPr>
            <p:ph/>
          </p:nvPr>
        </p:nvSpPr>
        <p:spPr>
          <a:xfrm>
            <a:off x="806328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579" name="PlaceHolder 5"/>
          <p:cNvSpPr>
            <a:spLocks noGrp="1"/>
          </p:cNvSpPr>
          <p:nvPr>
            <p:ph/>
          </p:nvPr>
        </p:nvSpPr>
        <p:spPr>
          <a:xfrm>
            <a:off x="51840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580" name="PlaceHolder 6"/>
          <p:cNvSpPr>
            <a:spLocks noGrp="1"/>
          </p:cNvSpPr>
          <p:nvPr>
            <p:ph/>
          </p:nvPr>
        </p:nvSpPr>
        <p:spPr>
          <a:xfrm>
            <a:off x="429084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581" name="PlaceHolder 7"/>
          <p:cNvSpPr>
            <a:spLocks noGrp="1"/>
          </p:cNvSpPr>
          <p:nvPr>
            <p:ph/>
          </p:nvPr>
        </p:nvSpPr>
        <p:spPr>
          <a:xfrm>
            <a:off x="806328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22"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623" name="PlaceHolder 2"/>
          <p:cNvSpPr>
            <a:spLocks noGrp="1"/>
          </p:cNvSpPr>
          <p:nvPr>
            <p:ph type="subTitle"/>
          </p:nvPr>
        </p:nvSpPr>
        <p:spPr>
          <a:xfrm>
            <a:off x="518400" y="1631160"/>
            <a:ext cx="11157480" cy="45691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2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24"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625" name="PlaceHolder 2"/>
          <p:cNvSpPr>
            <a:spLocks noGrp="1"/>
          </p:cNvSpPr>
          <p:nvPr>
            <p:ph/>
          </p:nvPr>
        </p:nvSpPr>
        <p:spPr>
          <a:xfrm>
            <a:off x="518400" y="1631160"/>
            <a:ext cx="1115748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26"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627"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628"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29"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238"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239"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240" name="PlaceHolder 4"/>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30" name="PlaceHolder 1"/>
          <p:cNvSpPr>
            <a:spLocks noGrp="1"/>
          </p:cNvSpPr>
          <p:nvPr>
            <p:ph type="subTitle"/>
          </p:nvPr>
        </p:nvSpPr>
        <p:spPr>
          <a:xfrm>
            <a:off x="518400" y="301320"/>
            <a:ext cx="6843960" cy="15397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2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1"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632"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633"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634"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35"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636"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637"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638" name="PlaceHolder 4"/>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39"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640"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641"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642" name="PlaceHolder 4"/>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43"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644" name="PlaceHolder 2"/>
          <p:cNvSpPr>
            <a:spLocks noGrp="1"/>
          </p:cNvSpPr>
          <p:nvPr>
            <p:ph/>
          </p:nvPr>
        </p:nvSpPr>
        <p:spPr>
          <a:xfrm>
            <a:off x="518400" y="16311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645" name="PlaceHolder 3"/>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46"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647"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648"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649"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650" name="PlaceHolder 5"/>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51"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652" name="PlaceHolder 2"/>
          <p:cNvSpPr>
            <a:spLocks noGrp="1"/>
          </p:cNvSpPr>
          <p:nvPr>
            <p:ph/>
          </p:nvPr>
        </p:nvSpPr>
        <p:spPr>
          <a:xfrm>
            <a:off x="51840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653" name="PlaceHolder 3"/>
          <p:cNvSpPr>
            <a:spLocks noGrp="1"/>
          </p:cNvSpPr>
          <p:nvPr>
            <p:ph/>
          </p:nvPr>
        </p:nvSpPr>
        <p:spPr>
          <a:xfrm>
            <a:off x="429084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654" name="PlaceHolder 4"/>
          <p:cNvSpPr>
            <a:spLocks noGrp="1"/>
          </p:cNvSpPr>
          <p:nvPr>
            <p:ph/>
          </p:nvPr>
        </p:nvSpPr>
        <p:spPr>
          <a:xfrm>
            <a:off x="806328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655" name="PlaceHolder 5"/>
          <p:cNvSpPr>
            <a:spLocks noGrp="1"/>
          </p:cNvSpPr>
          <p:nvPr>
            <p:ph/>
          </p:nvPr>
        </p:nvSpPr>
        <p:spPr>
          <a:xfrm>
            <a:off x="51840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656" name="PlaceHolder 6"/>
          <p:cNvSpPr>
            <a:spLocks noGrp="1"/>
          </p:cNvSpPr>
          <p:nvPr>
            <p:ph/>
          </p:nvPr>
        </p:nvSpPr>
        <p:spPr>
          <a:xfrm>
            <a:off x="429084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657" name="PlaceHolder 7"/>
          <p:cNvSpPr>
            <a:spLocks noGrp="1"/>
          </p:cNvSpPr>
          <p:nvPr>
            <p:ph/>
          </p:nvPr>
        </p:nvSpPr>
        <p:spPr>
          <a:xfrm>
            <a:off x="806328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00"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701" name="PlaceHolder 2"/>
          <p:cNvSpPr>
            <a:spLocks noGrp="1"/>
          </p:cNvSpPr>
          <p:nvPr>
            <p:ph type="subTitle"/>
          </p:nvPr>
        </p:nvSpPr>
        <p:spPr>
          <a:xfrm>
            <a:off x="518400" y="1631160"/>
            <a:ext cx="11157480" cy="45691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2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02"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703" name="PlaceHolder 2"/>
          <p:cNvSpPr>
            <a:spLocks noGrp="1"/>
          </p:cNvSpPr>
          <p:nvPr>
            <p:ph/>
          </p:nvPr>
        </p:nvSpPr>
        <p:spPr>
          <a:xfrm>
            <a:off x="518400" y="1631160"/>
            <a:ext cx="1115748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242" name="PlaceHolder 2"/>
          <p:cNvSpPr>
            <a:spLocks noGrp="1"/>
          </p:cNvSpPr>
          <p:nvPr>
            <p:ph/>
          </p:nvPr>
        </p:nvSpPr>
        <p:spPr>
          <a:xfrm>
            <a:off x="518400" y="16311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243" name="PlaceHolder 3"/>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04"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705"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706"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07"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Tree>
  </p:cSld>
</p:sldLayout>
</file>

<file path=ppt/slideLayouts/slideLayout2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08" name="PlaceHolder 1"/>
          <p:cNvSpPr>
            <a:spLocks noGrp="1"/>
          </p:cNvSpPr>
          <p:nvPr>
            <p:ph type="subTitle"/>
          </p:nvPr>
        </p:nvSpPr>
        <p:spPr>
          <a:xfrm>
            <a:off x="518400" y="301320"/>
            <a:ext cx="6843960" cy="15397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2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09"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710"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711"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712"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13"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714"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715"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716" name="PlaceHolder 4"/>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7"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718"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719"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720" name="PlaceHolder 4"/>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21"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722" name="PlaceHolder 2"/>
          <p:cNvSpPr>
            <a:spLocks noGrp="1"/>
          </p:cNvSpPr>
          <p:nvPr>
            <p:ph/>
          </p:nvPr>
        </p:nvSpPr>
        <p:spPr>
          <a:xfrm>
            <a:off x="518400" y="16311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723" name="PlaceHolder 3"/>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24"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725"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726"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727"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728" name="PlaceHolder 5"/>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29"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730" name="PlaceHolder 2"/>
          <p:cNvSpPr>
            <a:spLocks noGrp="1"/>
          </p:cNvSpPr>
          <p:nvPr>
            <p:ph/>
          </p:nvPr>
        </p:nvSpPr>
        <p:spPr>
          <a:xfrm>
            <a:off x="51840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731" name="PlaceHolder 3"/>
          <p:cNvSpPr>
            <a:spLocks noGrp="1"/>
          </p:cNvSpPr>
          <p:nvPr>
            <p:ph/>
          </p:nvPr>
        </p:nvSpPr>
        <p:spPr>
          <a:xfrm>
            <a:off x="429084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732" name="PlaceHolder 4"/>
          <p:cNvSpPr>
            <a:spLocks noGrp="1"/>
          </p:cNvSpPr>
          <p:nvPr>
            <p:ph/>
          </p:nvPr>
        </p:nvSpPr>
        <p:spPr>
          <a:xfrm>
            <a:off x="806328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733" name="PlaceHolder 5"/>
          <p:cNvSpPr>
            <a:spLocks noGrp="1"/>
          </p:cNvSpPr>
          <p:nvPr>
            <p:ph/>
          </p:nvPr>
        </p:nvSpPr>
        <p:spPr>
          <a:xfrm>
            <a:off x="51840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734" name="PlaceHolder 6"/>
          <p:cNvSpPr>
            <a:spLocks noGrp="1"/>
          </p:cNvSpPr>
          <p:nvPr>
            <p:ph/>
          </p:nvPr>
        </p:nvSpPr>
        <p:spPr>
          <a:xfrm>
            <a:off x="429084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735" name="PlaceHolder 7"/>
          <p:cNvSpPr>
            <a:spLocks noGrp="1"/>
          </p:cNvSpPr>
          <p:nvPr>
            <p:ph/>
          </p:nvPr>
        </p:nvSpPr>
        <p:spPr>
          <a:xfrm>
            <a:off x="806328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245"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246"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247"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248" name="PlaceHolder 5"/>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57"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858" name="PlaceHolder 2"/>
          <p:cNvSpPr>
            <a:spLocks noGrp="1"/>
          </p:cNvSpPr>
          <p:nvPr>
            <p:ph type="subTitle"/>
          </p:nvPr>
        </p:nvSpPr>
        <p:spPr>
          <a:xfrm>
            <a:off x="518400" y="1631160"/>
            <a:ext cx="11157480" cy="45691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2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59"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860" name="PlaceHolder 2"/>
          <p:cNvSpPr>
            <a:spLocks noGrp="1"/>
          </p:cNvSpPr>
          <p:nvPr>
            <p:ph/>
          </p:nvPr>
        </p:nvSpPr>
        <p:spPr>
          <a:xfrm>
            <a:off x="518400" y="1631160"/>
            <a:ext cx="1115748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61"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862"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863"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64"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Tree>
  </p:cSld>
</p:sldLayout>
</file>

<file path=ppt/slideLayouts/slideLayout2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65" name="PlaceHolder 1"/>
          <p:cNvSpPr>
            <a:spLocks noGrp="1"/>
          </p:cNvSpPr>
          <p:nvPr>
            <p:ph type="subTitle"/>
          </p:nvPr>
        </p:nvSpPr>
        <p:spPr>
          <a:xfrm>
            <a:off x="518400" y="301320"/>
            <a:ext cx="6843960" cy="15397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2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66"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867"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868"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869"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70"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871"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872"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873" name="PlaceHolder 4"/>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74"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875"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876"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877" name="PlaceHolder 4"/>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78"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879" name="PlaceHolder 2"/>
          <p:cNvSpPr>
            <a:spLocks noGrp="1"/>
          </p:cNvSpPr>
          <p:nvPr>
            <p:ph/>
          </p:nvPr>
        </p:nvSpPr>
        <p:spPr>
          <a:xfrm>
            <a:off x="518400" y="16311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880" name="PlaceHolder 3"/>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81"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882"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883"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884"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885" name="PlaceHolder 5"/>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250" name="PlaceHolder 2"/>
          <p:cNvSpPr>
            <a:spLocks noGrp="1"/>
          </p:cNvSpPr>
          <p:nvPr>
            <p:ph/>
          </p:nvPr>
        </p:nvSpPr>
        <p:spPr>
          <a:xfrm>
            <a:off x="51840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251" name="PlaceHolder 3"/>
          <p:cNvSpPr>
            <a:spLocks noGrp="1"/>
          </p:cNvSpPr>
          <p:nvPr>
            <p:ph/>
          </p:nvPr>
        </p:nvSpPr>
        <p:spPr>
          <a:xfrm>
            <a:off x="429084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252" name="PlaceHolder 4"/>
          <p:cNvSpPr>
            <a:spLocks noGrp="1"/>
          </p:cNvSpPr>
          <p:nvPr>
            <p:ph/>
          </p:nvPr>
        </p:nvSpPr>
        <p:spPr>
          <a:xfrm>
            <a:off x="806328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253" name="PlaceHolder 5"/>
          <p:cNvSpPr>
            <a:spLocks noGrp="1"/>
          </p:cNvSpPr>
          <p:nvPr>
            <p:ph/>
          </p:nvPr>
        </p:nvSpPr>
        <p:spPr>
          <a:xfrm>
            <a:off x="51840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254" name="PlaceHolder 6"/>
          <p:cNvSpPr>
            <a:spLocks noGrp="1"/>
          </p:cNvSpPr>
          <p:nvPr>
            <p:ph/>
          </p:nvPr>
        </p:nvSpPr>
        <p:spPr>
          <a:xfrm>
            <a:off x="429084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255" name="PlaceHolder 7"/>
          <p:cNvSpPr>
            <a:spLocks noGrp="1"/>
          </p:cNvSpPr>
          <p:nvPr>
            <p:ph/>
          </p:nvPr>
        </p:nvSpPr>
        <p:spPr>
          <a:xfrm>
            <a:off x="806328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86"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887" name="PlaceHolder 2"/>
          <p:cNvSpPr>
            <a:spLocks noGrp="1"/>
          </p:cNvSpPr>
          <p:nvPr>
            <p:ph/>
          </p:nvPr>
        </p:nvSpPr>
        <p:spPr>
          <a:xfrm>
            <a:off x="51840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888" name="PlaceHolder 3"/>
          <p:cNvSpPr>
            <a:spLocks noGrp="1"/>
          </p:cNvSpPr>
          <p:nvPr>
            <p:ph/>
          </p:nvPr>
        </p:nvSpPr>
        <p:spPr>
          <a:xfrm>
            <a:off x="429084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889" name="PlaceHolder 4"/>
          <p:cNvSpPr>
            <a:spLocks noGrp="1"/>
          </p:cNvSpPr>
          <p:nvPr>
            <p:ph/>
          </p:nvPr>
        </p:nvSpPr>
        <p:spPr>
          <a:xfrm>
            <a:off x="806328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890" name="PlaceHolder 5"/>
          <p:cNvSpPr>
            <a:spLocks noGrp="1"/>
          </p:cNvSpPr>
          <p:nvPr>
            <p:ph/>
          </p:nvPr>
        </p:nvSpPr>
        <p:spPr>
          <a:xfrm>
            <a:off x="51840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891" name="PlaceHolder 6"/>
          <p:cNvSpPr>
            <a:spLocks noGrp="1"/>
          </p:cNvSpPr>
          <p:nvPr>
            <p:ph/>
          </p:nvPr>
        </p:nvSpPr>
        <p:spPr>
          <a:xfrm>
            <a:off x="429084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892" name="PlaceHolder 7"/>
          <p:cNvSpPr>
            <a:spLocks noGrp="1"/>
          </p:cNvSpPr>
          <p:nvPr>
            <p:ph/>
          </p:nvPr>
        </p:nvSpPr>
        <p:spPr>
          <a:xfrm>
            <a:off x="806328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34"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935" name="PlaceHolder 2"/>
          <p:cNvSpPr>
            <a:spLocks noGrp="1"/>
          </p:cNvSpPr>
          <p:nvPr>
            <p:ph type="subTitle"/>
          </p:nvPr>
        </p:nvSpPr>
        <p:spPr>
          <a:xfrm>
            <a:off x="518400" y="1631160"/>
            <a:ext cx="11157480" cy="45691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2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36"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937" name="PlaceHolder 2"/>
          <p:cNvSpPr>
            <a:spLocks noGrp="1"/>
          </p:cNvSpPr>
          <p:nvPr>
            <p:ph/>
          </p:nvPr>
        </p:nvSpPr>
        <p:spPr>
          <a:xfrm>
            <a:off x="518400" y="1631160"/>
            <a:ext cx="1115748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38"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939"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940"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41"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Tree>
  </p:cSld>
</p:sldLayout>
</file>

<file path=ppt/slideLayouts/slideLayout2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42" name="PlaceHolder 1"/>
          <p:cNvSpPr>
            <a:spLocks noGrp="1"/>
          </p:cNvSpPr>
          <p:nvPr>
            <p:ph type="subTitle"/>
          </p:nvPr>
        </p:nvSpPr>
        <p:spPr>
          <a:xfrm>
            <a:off x="518400" y="301320"/>
            <a:ext cx="6843960" cy="15397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2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43"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944"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945"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946"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47"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948"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949"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950" name="PlaceHolder 4"/>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51"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952"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953"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954" name="PlaceHolder 4"/>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55"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956" name="PlaceHolder 2"/>
          <p:cNvSpPr>
            <a:spLocks noGrp="1"/>
          </p:cNvSpPr>
          <p:nvPr>
            <p:ph/>
          </p:nvPr>
        </p:nvSpPr>
        <p:spPr>
          <a:xfrm>
            <a:off x="518400" y="16311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957" name="PlaceHolder 3"/>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58"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959"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960"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961"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962" name="PlaceHolder 5"/>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63"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964" name="PlaceHolder 2"/>
          <p:cNvSpPr>
            <a:spLocks noGrp="1"/>
          </p:cNvSpPr>
          <p:nvPr>
            <p:ph/>
          </p:nvPr>
        </p:nvSpPr>
        <p:spPr>
          <a:xfrm>
            <a:off x="51840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965" name="PlaceHolder 3"/>
          <p:cNvSpPr>
            <a:spLocks noGrp="1"/>
          </p:cNvSpPr>
          <p:nvPr>
            <p:ph/>
          </p:nvPr>
        </p:nvSpPr>
        <p:spPr>
          <a:xfrm>
            <a:off x="429084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966" name="PlaceHolder 4"/>
          <p:cNvSpPr>
            <a:spLocks noGrp="1"/>
          </p:cNvSpPr>
          <p:nvPr>
            <p:ph/>
          </p:nvPr>
        </p:nvSpPr>
        <p:spPr>
          <a:xfrm>
            <a:off x="806328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967" name="PlaceHolder 5"/>
          <p:cNvSpPr>
            <a:spLocks noGrp="1"/>
          </p:cNvSpPr>
          <p:nvPr>
            <p:ph/>
          </p:nvPr>
        </p:nvSpPr>
        <p:spPr>
          <a:xfrm>
            <a:off x="51840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968" name="PlaceHolder 6"/>
          <p:cNvSpPr>
            <a:spLocks noGrp="1"/>
          </p:cNvSpPr>
          <p:nvPr>
            <p:ph/>
          </p:nvPr>
        </p:nvSpPr>
        <p:spPr>
          <a:xfrm>
            <a:off x="429084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969" name="PlaceHolder 7"/>
          <p:cNvSpPr>
            <a:spLocks noGrp="1"/>
          </p:cNvSpPr>
          <p:nvPr>
            <p:ph/>
          </p:nvPr>
        </p:nvSpPr>
        <p:spPr>
          <a:xfrm>
            <a:off x="806328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0"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311" name="PlaceHolder 2"/>
          <p:cNvSpPr>
            <a:spLocks noGrp="1"/>
          </p:cNvSpPr>
          <p:nvPr>
            <p:ph type="subTitle"/>
          </p:nvPr>
        </p:nvSpPr>
        <p:spPr>
          <a:xfrm>
            <a:off x="518400" y="1631160"/>
            <a:ext cx="11157480" cy="45691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313" name="PlaceHolder 2"/>
          <p:cNvSpPr>
            <a:spLocks noGrp="1"/>
          </p:cNvSpPr>
          <p:nvPr>
            <p:ph/>
          </p:nvPr>
        </p:nvSpPr>
        <p:spPr>
          <a:xfrm>
            <a:off x="518400" y="1631160"/>
            <a:ext cx="1115748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315"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316"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7"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23" name="PlaceHolder 2"/>
          <p:cNvSpPr>
            <a:spLocks noGrp="1"/>
          </p:cNvSpPr>
          <p:nvPr>
            <p:ph/>
          </p:nvPr>
        </p:nvSpPr>
        <p:spPr>
          <a:xfrm>
            <a:off x="518400" y="1631160"/>
            <a:ext cx="1115748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8" name="PlaceHolder 1"/>
          <p:cNvSpPr>
            <a:spLocks noGrp="1"/>
          </p:cNvSpPr>
          <p:nvPr>
            <p:ph type="subTitle"/>
          </p:nvPr>
        </p:nvSpPr>
        <p:spPr>
          <a:xfrm>
            <a:off x="518400" y="301320"/>
            <a:ext cx="6843960" cy="15397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320"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321"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322"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324"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325"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326" name="PlaceHolder 4"/>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328"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329"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330" name="PlaceHolder 4"/>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332" name="PlaceHolder 2"/>
          <p:cNvSpPr>
            <a:spLocks noGrp="1"/>
          </p:cNvSpPr>
          <p:nvPr>
            <p:ph/>
          </p:nvPr>
        </p:nvSpPr>
        <p:spPr>
          <a:xfrm>
            <a:off x="518400" y="16311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333" name="PlaceHolder 3"/>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335"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336"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337"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338" name="PlaceHolder 5"/>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340" name="PlaceHolder 2"/>
          <p:cNvSpPr>
            <a:spLocks noGrp="1"/>
          </p:cNvSpPr>
          <p:nvPr>
            <p:ph/>
          </p:nvPr>
        </p:nvSpPr>
        <p:spPr>
          <a:xfrm>
            <a:off x="51840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341" name="PlaceHolder 3"/>
          <p:cNvSpPr>
            <a:spLocks noGrp="1"/>
          </p:cNvSpPr>
          <p:nvPr>
            <p:ph/>
          </p:nvPr>
        </p:nvSpPr>
        <p:spPr>
          <a:xfrm>
            <a:off x="429084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342" name="PlaceHolder 4"/>
          <p:cNvSpPr>
            <a:spLocks noGrp="1"/>
          </p:cNvSpPr>
          <p:nvPr>
            <p:ph/>
          </p:nvPr>
        </p:nvSpPr>
        <p:spPr>
          <a:xfrm>
            <a:off x="806328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343" name="PlaceHolder 5"/>
          <p:cNvSpPr>
            <a:spLocks noGrp="1"/>
          </p:cNvSpPr>
          <p:nvPr>
            <p:ph/>
          </p:nvPr>
        </p:nvSpPr>
        <p:spPr>
          <a:xfrm>
            <a:off x="51840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344" name="PlaceHolder 6"/>
          <p:cNvSpPr>
            <a:spLocks noGrp="1"/>
          </p:cNvSpPr>
          <p:nvPr>
            <p:ph/>
          </p:nvPr>
        </p:nvSpPr>
        <p:spPr>
          <a:xfrm>
            <a:off x="429084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345" name="PlaceHolder 7"/>
          <p:cNvSpPr>
            <a:spLocks noGrp="1"/>
          </p:cNvSpPr>
          <p:nvPr>
            <p:ph/>
          </p:nvPr>
        </p:nvSpPr>
        <p:spPr>
          <a:xfrm>
            <a:off x="806328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9"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470" name="PlaceHolder 2"/>
          <p:cNvSpPr>
            <a:spLocks noGrp="1"/>
          </p:cNvSpPr>
          <p:nvPr>
            <p:ph type="subTitle"/>
          </p:nvPr>
        </p:nvSpPr>
        <p:spPr>
          <a:xfrm>
            <a:off x="518400" y="1631160"/>
            <a:ext cx="11157480" cy="45691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472" name="PlaceHolder 2"/>
          <p:cNvSpPr>
            <a:spLocks noGrp="1"/>
          </p:cNvSpPr>
          <p:nvPr>
            <p:ph/>
          </p:nvPr>
        </p:nvSpPr>
        <p:spPr>
          <a:xfrm>
            <a:off x="518400" y="1631160"/>
            <a:ext cx="1115748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25"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26"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474"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475"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6"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7" name="PlaceHolder 1"/>
          <p:cNvSpPr>
            <a:spLocks noGrp="1"/>
          </p:cNvSpPr>
          <p:nvPr>
            <p:ph type="subTitle"/>
          </p:nvPr>
        </p:nvSpPr>
        <p:spPr>
          <a:xfrm>
            <a:off x="518400" y="301320"/>
            <a:ext cx="6843960" cy="15397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479"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480"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481"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483"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484"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485" name="PlaceHolder 4"/>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6"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487"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488"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489" name="PlaceHolder 4"/>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491" name="PlaceHolder 2"/>
          <p:cNvSpPr>
            <a:spLocks noGrp="1"/>
          </p:cNvSpPr>
          <p:nvPr>
            <p:ph/>
          </p:nvPr>
        </p:nvSpPr>
        <p:spPr>
          <a:xfrm>
            <a:off x="518400" y="16311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492" name="PlaceHolder 3"/>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494"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495"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496"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497" name="PlaceHolder 5"/>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499" name="PlaceHolder 2"/>
          <p:cNvSpPr>
            <a:spLocks noGrp="1"/>
          </p:cNvSpPr>
          <p:nvPr>
            <p:ph/>
          </p:nvPr>
        </p:nvSpPr>
        <p:spPr>
          <a:xfrm>
            <a:off x="51840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500" name="PlaceHolder 3"/>
          <p:cNvSpPr>
            <a:spLocks noGrp="1"/>
          </p:cNvSpPr>
          <p:nvPr>
            <p:ph/>
          </p:nvPr>
        </p:nvSpPr>
        <p:spPr>
          <a:xfrm>
            <a:off x="429084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501" name="PlaceHolder 4"/>
          <p:cNvSpPr>
            <a:spLocks noGrp="1"/>
          </p:cNvSpPr>
          <p:nvPr>
            <p:ph/>
          </p:nvPr>
        </p:nvSpPr>
        <p:spPr>
          <a:xfrm>
            <a:off x="806328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502" name="PlaceHolder 5"/>
          <p:cNvSpPr>
            <a:spLocks noGrp="1"/>
          </p:cNvSpPr>
          <p:nvPr>
            <p:ph/>
          </p:nvPr>
        </p:nvSpPr>
        <p:spPr>
          <a:xfrm>
            <a:off x="51840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503" name="PlaceHolder 6"/>
          <p:cNvSpPr>
            <a:spLocks noGrp="1"/>
          </p:cNvSpPr>
          <p:nvPr>
            <p:ph/>
          </p:nvPr>
        </p:nvSpPr>
        <p:spPr>
          <a:xfrm>
            <a:off x="429084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504" name="PlaceHolder 7"/>
          <p:cNvSpPr>
            <a:spLocks noGrp="1"/>
          </p:cNvSpPr>
          <p:nvPr>
            <p:ph/>
          </p:nvPr>
        </p:nvSpPr>
        <p:spPr>
          <a:xfrm>
            <a:off x="806328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6"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547" name="PlaceHolder 2"/>
          <p:cNvSpPr>
            <a:spLocks noGrp="1"/>
          </p:cNvSpPr>
          <p:nvPr>
            <p:ph type="subTitle"/>
          </p:nvPr>
        </p:nvSpPr>
        <p:spPr>
          <a:xfrm>
            <a:off x="518400" y="1631160"/>
            <a:ext cx="11157480" cy="45691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8"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549" name="PlaceHolder 2"/>
          <p:cNvSpPr>
            <a:spLocks noGrp="1"/>
          </p:cNvSpPr>
          <p:nvPr>
            <p:ph/>
          </p:nvPr>
        </p:nvSpPr>
        <p:spPr>
          <a:xfrm>
            <a:off x="518400" y="1631160"/>
            <a:ext cx="1115748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0"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551"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552"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3"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4" name="PlaceHolder 1"/>
          <p:cNvSpPr>
            <a:spLocks noGrp="1"/>
          </p:cNvSpPr>
          <p:nvPr>
            <p:ph type="subTitle"/>
          </p:nvPr>
        </p:nvSpPr>
        <p:spPr>
          <a:xfrm>
            <a:off x="518400" y="301320"/>
            <a:ext cx="6843960" cy="15397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5"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556"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557"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558"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9"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560"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561"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562" name="PlaceHolder 4"/>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3"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564"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565"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566" name="PlaceHolder 4"/>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67"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568" name="PlaceHolder 2"/>
          <p:cNvSpPr>
            <a:spLocks noGrp="1"/>
          </p:cNvSpPr>
          <p:nvPr>
            <p:ph/>
          </p:nvPr>
        </p:nvSpPr>
        <p:spPr>
          <a:xfrm>
            <a:off x="518400" y="16311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569" name="PlaceHolder 3"/>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0"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571"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572"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573"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574" name="PlaceHolder 5"/>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518400" y="301320"/>
            <a:ext cx="6843960" cy="15397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75"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576" name="PlaceHolder 2"/>
          <p:cNvSpPr>
            <a:spLocks noGrp="1"/>
          </p:cNvSpPr>
          <p:nvPr>
            <p:ph/>
          </p:nvPr>
        </p:nvSpPr>
        <p:spPr>
          <a:xfrm>
            <a:off x="51840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577" name="PlaceHolder 3"/>
          <p:cNvSpPr>
            <a:spLocks noGrp="1"/>
          </p:cNvSpPr>
          <p:nvPr>
            <p:ph/>
          </p:nvPr>
        </p:nvSpPr>
        <p:spPr>
          <a:xfrm>
            <a:off x="429084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578" name="PlaceHolder 4"/>
          <p:cNvSpPr>
            <a:spLocks noGrp="1"/>
          </p:cNvSpPr>
          <p:nvPr>
            <p:ph/>
          </p:nvPr>
        </p:nvSpPr>
        <p:spPr>
          <a:xfrm>
            <a:off x="806328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579" name="PlaceHolder 5"/>
          <p:cNvSpPr>
            <a:spLocks noGrp="1"/>
          </p:cNvSpPr>
          <p:nvPr>
            <p:ph/>
          </p:nvPr>
        </p:nvSpPr>
        <p:spPr>
          <a:xfrm>
            <a:off x="51840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580" name="PlaceHolder 6"/>
          <p:cNvSpPr>
            <a:spLocks noGrp="1"/>
          </p:cNvSpPr>
          <p:nvPr>
            <p:ph/>
          </p:nvPr>
        </p:nvSpPr>
        <p:spPr>
          <a:xfrm>
            <a:off x="429084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581" name="PlaceHolder 7"/>
          <p:cNvSpPr>
            <a:spLocks noGrp="1"/>
          </p:cNvSpPr>
          <p:nvPr>
            <p:ph/>
          </p:nvPr>
        </p:nvSpPr>
        <p:spPr>
          <a:xfrm>
            <a:off x="806328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4"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625" name="PlaceHolder 2"/>
          <p:cNvSpPr>
            <a:spLocks noGrp="1"/>
          </p:cNvSpPr>
          <p:nvPr>
            <p:ph type="subTitle"/>
          </p:nvPr>
        </p:nvSpPr>
        <p:spPr>
          <a:xfrm>
            <a:off x="518400" y="1631160"/>
            <a:ext cx="11157480" cy="45691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6"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627" name="PlaceHolder 2"/>
          <p:cNvSpPr>
            <a:spLocks noGrp="1"/>
          </p:cNvSpPr>
          <p:nvPr>
            <p:ph/>
          </p:nvPr>
        </p:nvSpPr>
        <p:spPr>
          <a:xfrm>
            <a:off x="518400" y="1631160"/>
            <a:ext cx="1115748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8"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629"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630"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1"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2" name="PlaceHolder 1"/>
          <p:cNvSpPr>
            <a:spLocks noGrp="1"/>
          </p:cNvSpPr>
          <p:nvPr>
            <p:ph type="subTitle"/>
          </p:nvPr>
        </p:nvSpPr>
        <p:spPr>
          <a:xfrm>
            <a:off x="518400" y="301320"/>
            <a:ext cx="6843960" cy="15397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3"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634"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635"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636"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7"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638"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639"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640" name="PlaceHolder 4"/>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1"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642"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643"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644" name="PlaceHolder 4"/>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30"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1"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2"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5"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646" name="PlaceHolder 2"/>
          <p:cNvSpPr>
            <a:spLocks noGrp="1"/>
          </p:cNvSpPr>
          <p:nvPr>
            <p:ph/>
          </p:nvPr>
        </p:nvSpPr>
        <p:spPr>
          <a:xfrm>
            <a:off x="518400" y="16311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647" name="PlaceHolder 3"/>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8"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649"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650"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651"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652" name="PlaceHolder 5"/>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53"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654" name="PlaceHolder 2"/>
          <p:cNvSpPr>
            <a:spLocks noGrp="1"/>
          </p:cNvSpPr>
          <p:nvPr>
            <p:ph/>
          </p:nvPr>
        </p:nvSpPr>
        <p:spPr>
          <a:xfrm>
            <a:off x="51840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655" name="PlaceHolder 3"/>
          <p:cNvSpPr>
            <a:spLocks noGrp="1"/>
          </p:cNvSpPr>
          <p:nvPr>
            <p:ph/>
          </p:nvPr>
        </p:nvSpPr>
        <p:spPr>
          <a:xfrm>
            <a:off x="429084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656" name="PlaceHolder 4"/>
          <p:cNvSpPr>
            <a:spLocks noGrp="1"/>
          </p:cNvSpPr>
          <p:nvPr>
            <p:ph/>
          </p:nvPr>
        </p:nvSpPr>
        <p:spPr>
          <a:xfrm>
            <a:off x="806328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657" name="PlaceHolder 5"/>
          <p:cNvSpPr>
            <a:spLocks noGrp="1"/>
          </p:cNvSpPr>
          <p:nvPr>
            <p:ph/>
          </p:nvPr>
        </p:nvSpPr>
        <p:spPr>
          <a:xfrm>
            <a:off x="51840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658" name="PlaceHolder 6"/>
          <p:cNvSpPr>
            <a:spLocks noGrp="1"/>
          </p:cNvSpPr>
          <p:nvPr>
            <p:ph/>
          </p:nvPr>
        </p:nvSpPr>
        <p:spPr>
          <a:xfrm>
            <a:off x="429084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659" name="PlaceHolder 7"/>
          <p:cNvSpPr>
            <a:spLocks noGrp="1"/>
          </p:cNvSpPr>
          <p:nvPr>
            <p:ph/>
          </p:nvPr>
        </p:nvSpPr>
        <p:spPr>
          <a:xfrm>
            <a:off x="806328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3"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704" name="PlaceHolder 2"/>
          <p:cNvSpPr>
            <a:spLocks noGrp="1"/>
          </p:cNvSpPr>
          <p:nvPr>
            <p:ph type="subTitle"/>
          </p:nvPr>
        </p:nvSpPr>
        <p:spPr>
          <a:xfrm>
            <a:off x="518400" y="1631160"/>
            <a:ext cx="11157480" cy="45691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05"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706" name="PlaceHolder 2"/>
          <p:cNvSpPr>
            <a:spLocks noGrp="1"/>
          </p:cNvSpPr>
          <p:nvPr>
            <p:ph/>
          </p:nvPr>
        </p:nvSpPr>
        <p:spPr>
          <a:xfrm>
            <a:off x="518400" y="1631160"/>
            <a:ext cx="1115748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7"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708"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709"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10"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11" name="PlaceHolder 1"/>
          <p:cNvSpPr>
            <a:spLocks noGrp="1"/>
          </p:cNvSpPr>
          <p:nvPr>
            <p:ph type="subTitle"/>
          </p:nvPr>
        </p:nvSpPr>
        <p:spPr>
          <a:xfrm>
            <a:off x="518400" y="301320"/>
            <a:ext cx="6843960" cy="15397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12"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713"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714"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715"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34"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5"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6" name="PlaceHolder 4"/>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6"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717"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718"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719" name="PlaceHolder 4"/>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0"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721"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722"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723" name="PlaceHolder 4"/>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4"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725" name="PlaceHolder 2"/>
          <p:cNvSpPr>
            <a:spLocks noGrp="1"/>
          </p:cNvSpPr>
          <p:nvPr>
            <p:ph/>
          </p:nvPr>
        </p:nvSpPr>
        <p:spPr>
          <a:xfrm>
            <a:off x="518400" y="16311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726" name="PlaceHolder 3"/>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7"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728"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729"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730"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731" name="PlaceHolder 5"/>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2"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733" name="PlaceHolder 2"/>
          <p:cNvSpPr>
            <a:spLocks noGrp="1"/>
          </p:cNvSpPr>
          <p:nvPr>
            <p:ph/>
          </p:nvPr>
        </p:nvSpPr>
        <p:spPr>
          <a:xfrm>
            <a:off x="51840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734" name="PlaceHolder 3"/>
          <p:cNvSpPr>
            <a:spLocks noGrp="1"/>
          </p:cNvSpPr>
          <p:nvPr>
            <p:ph/>
          </p:nvPr>
        </p:nvSpPr>
        <p:spPr>
          <a:xfrm>
            <a:off x="429084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735" name="PlaceHolder 4"/>
          <p:cNvSpPr>
            <a:spLocks noGrp="1"/>
          </p:cNvSpPr>
          <p:nvPr>
            <p:ph/>
          </p:nvPr>
        </p:nvSpPr>
        <p:spPr>
          <a:xfrm>
            <a:off x="806328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736" name="PlaceHolder 5"/>
          <p:cNvSpPr>
            <a:spLocks noGrp="1"/>
          </p:cNvSpPr>
          <p:nvPr>
            <p:ph/>
          </p:nvPr>
        </p:nvSpPr>
        <p:spPr>
          <a:xfrm>
            <a:off x="51840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737" name="PlaceHolder 6"/>
          <p:cNvSpPr>
            <a:spLocks noGrp="1"/>
          </p:cNvSpPr>
          <p:nvPr>
            <p:ph/>
          </p:nvPr>
        </p:nvSpPr>
        <p:spPr>
          <a:xfrm>
            <a:off x="429084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738" name="PlaceHolder 7"/>
          <p:cNvSpPr>
            <a:spLocks noGrp="1"/>
          </p:cNvSpPr>
          <p:nvPr>
            <p:ph/>
          </p:nvPr>
        </p:nvSpPr>
        <p:spPr>
          <a:xfrm>
            <a:off x="806328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1"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782" name="PlaceHolder 2"/>
          <p:cNvSpPr>
            <a:spLocks noGrp="1"/>
          </p:cNvSpPr>
          <p:nvPr>
            <p:ph type="subTitle"/>
          </p:nvPr>
        </p:nvSpPr>
        <p:spPr>
          <a:xfrm>
            <a:off x="518400" y="1631160"/>
            <a:ext cx="11157480" cy="45691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83"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784" name="PlaceHolder 2"/>
          <p:cNvSpPr>
            <a:spLocks noGrp="1"/>
          </p:cNvSpPr>
          <p:nvPr>
            <p:ph/>
          </p:nvPr>
        </p:nvSpPr>
        <p:spPr>
          <a:xfrm>
            <a:off x="518400" y="1631160"/>
            <a:ext cx="1115748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5"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786"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787"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88"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138"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39"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140" name="PlaceHolder 4"/>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9" name="PlaceHolder 1"/>
          <p:cNvSpPr>
            <a:spLocks noGrp="1"/>
          </p:cNvSpPr>
          <p:nvPr>
            <p:ph type="subTitle"/>
          </p:nvPr>
        </p:nvSpPr>
        <p:spPr>
          <a:xfrm>
            <a:off x="518400" y="301320"/>
            <a:ext cx="6843960" cy="15397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0"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791"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792" name="PlaceHolder 3"/>
          <p:cNvSpPr>
            <a:spLocks noGrp="1"/>
          </p:cNvSpPr>
          <p:nvPr>
            <p:ph/>
          </p:nvPr>
        </p:nvSpPr>
        <p:spPr>
          <a:xfrm>
            <a:off x="623556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793"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94"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795" name="PlaceHolder 2"/>
          <p:cNvSpPr>
            <a:spLocks noGrp="1"/>
          </p:cNvSpPr>
          <p:nvPr>
            <p:ph/>
          </p:nvPr>
        </p:nvSpPr>
        <p:spPr>
          <a:xfrm>
            <a:off x="518400" y="1631160"/>
            <a:ext cx="544464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796"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797" name="PlaceHolder 4"/>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98"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799"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800"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801" name="PlaceHolder 4"/>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2"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803" name="PlaceHolder 2"/>
          <p:cNvSpPr>
            <a:spLocks noGrp="1"/>
          </p:cNvSpPr>
          <p:nvPr>
            <p:ph/>
          </p:nvPr>
        </p:nvSpPr>
        <p:spPr>
          <a:xfrm>
            <a:off x="518400" y="16311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804" name="PlaceHolder 3"/>
          <p:cNvSpPr>
            <a:spLocks noGrp="1"/>
          </p:cNvSpPr>
          <p:nvPr>
            <p:ph/>
          </p:nvPr>
        </p:nvSpPr>
        <p:spPr>
          <a:xfrm>
            <a:off x="518400" y="4017960"/>
            <a:ext cx="1115748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5"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806" name="PlaceHolder 2"/>
          <p:cNvSpPr>
            <a:spLocks noGrp="1"/>
          </p:cNvSpPr>
          <p:nvPr>
            <p:ph/>
          </p:nvPr>
        </p:nvSpPr>
        <p:spPr>
          <a:xfrm>
            <a:off x="51840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807" name="PlaceHolder 3"/>
          <p:cNvSpPr>
            <a:spLocks noGrp="1"/>
          </p:cNvSpPr>
          <p:nvPr>
            <p:ph/>
          </p:nvPr>
        </p:nvSpPr>
        <p:spPr>
          <a:xfrm>
            <a:off x="6235560" y="16311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808" name="PlaceHolder 4"/>
          <p:cNvSpPr>
            <a:spLocks noGrp="1"/>
          </p:cNvSpPr>
          <p:nvPr>
            <p:ph/>
          </p:nvPr>
        </p:nvSpPr>
        <p:spPr>
          <a:xfrm>
            <a:off x="51840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809" name="PlaceHolder 5"/>
          <p:cNvSpPr>
            <a:spLocks noGrp="1"/>
          </p:cNvSpPr>
          <p:nvPr>
            <p:ph/>
          </p:nvPr>
        </p:nvSpPr>
        <p:spPr>
          <a:xfrm>
            <a:off x="6235560" y="4017960"/>
            <a:ext cx="54446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0"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811" name="PlaceHolder 2"/>
          <p:cNvSpPr>
            <a:spLocks noGrp="1"/>
          </p:cNvSpPr>
          <p:nvPr>
            <p:ph/>
          </p:nvPr>
        </p:nvSpPr>
        <p:spPr>
          <a:xfrm>
            <a:off x="51840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812" name="PlaceHolder 3"/>
          <p:cNvSpPr>
            <a:spLocks noGrp="1"/>
          </p:cNvSpPr>
          <p:nvPr>
            <p:ph/>
          </p:nvPr>
        </p:nvSpPr>
        <p:spPr>
          <a:xfrm>
            <a:off x="429084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813" name="PlaceHolder 4"/>
          <p:cNvSpPr>
            <a:spLocks noGrp="1"/>
          </p:cNvSpPr>
          <p:nvPr>
            <p:ph/>
          </p:nvPr>
        </p:nvSpPr>
        <p:spPr>
          <a:xfrm>
            <a:off x="8063280" y="16311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814" name="PlaceHolder 5"/>
          <p:cNvSpPr>
            <a:spLocks noGrp="1"/>
          </p:cNvSpPr>
          <p:nvPr>
            <p:ph/>
          </p:nvPr>
        </p:nvSpPr>
        <p:spPr>
          <a:xfrm>
            <a:off x="51840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815" name="PlaceHolder 6"/>
          <p:cNvSpPr>
            <a:spLocks noGrp="1"/>
          </p:cNvSpPr>
          <p:nvPr>
            <p:ph/>
          </p:nvPr>
        </p:nvSpPr>
        <p:spPr>
          <a:xfrm>
            <a:off x="429084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
        <p:nvSpPr>
          <p:cNvPr id="816" name="PlaceHolder 7"/>
          <p:cNvSpPr>
            <a:spLocks noGrp="1"/>
          </p:cNvSpPr>
          <p:nvPr>
            <p:ph/>
          </p:nvPr>
        </p:nvSpPr>
        <p:spPr>
          <a:xfrm>
            <a:off x="8063280" y="4017960"/>
            <a:ext cx="3592440" cy="217944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9"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860" name="PlaceHolder 2"/>
          <p:cNvSpPr>
            <a:spLocks noGrp="1"/>
          </p:cNvSpPr>
          <p:nvPr>
            <p:ph type="subTitle"/>
          </p:nvPr>
        </p:nvSpPr>
        <p:spPr>
          <a:xfrm>
            <a:off x="518400" y="1631160"/>
            <a:ext cx="11157480" cy="45691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1" name="PlaceHolder 1"/>
          <p:cNvSpPr>
            <a:spLocks noGrp="1"/>
          </p:cNvSpPr>
          <p:nvPr>
            <p:ph type="title"/>
          </p:nvPr>
        </p:nvSpPr>
        <p:spPr>
          <a:xfrm>
            <a:off x="518400" y="301320"/>
            <a:ext cx="6843960" cy="331920"/>
          </a:xfrm>
          <a:prstGeom prst="rect">
            <a:avLst/>
          </a:prstGeom>
          <a:noFill/>
          <a:ln w="0">
            <a:noFill/>
          </a:ln>
        </p:spPr>
        <p:txBody>
          <a:bodyPr lIns="0" rIns="0" tIns="0" bIns="0" anchor="ctr">
            <a:noAutofit/>
          </a:bodyPr>
          <a:p>
            <a:endParaRPr b="0" lang="de-DE" sz="1800" spc="-1" strike="noStrike">
              <a:solidFill>
                <a:srgbClr val="000000"/>
              </a:solidFill>
              <a:latin typeface="Arial"/>
            </a:endParaRPr>
          </a:p>
        </p:txBody>
      </p:sp>
      <p:sp>
        <p:nvSpPr>
          <p:cNvPr id="862" name="PlaceHolder 2"/>
          <p:cNvSpPr>
            <a:spLocks noGrp="1"/>
          </p:cNvSpPr>
          <p:nvPr>
            <p:ph/>
          </p:nvPr>
        </p:nvSpPr>
        <p:spPr>
          <a:xfrm>
            <a:off x="518400" y="1631160"/>
            <a:ext cx="11157480" cy="4569120"/>
          </a:xfrm>
          <a:prstGeom prst="rect">
            <a:avLst/>
          </a:prstGeom>
          <a:noFill/>
          <a:ln w="0">
            <a:noFill/>
          </a:ln>
        </p:spPr>
        <p:txBody>
          <a:bodyPr lIns="0" rIns="0" tIns="0" bIns="0" anchor="t">
            <a:normAutofit/>
          </a:bodyPr>
          <a:p>
            <a:endParaRPr b="0" lang="de-DE" sz="16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slideLayout" Target="../slideLayouts/slideLayout155.xml"/><Relationship Id="rId13"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69.xml"/><Relationship Id="rId3" Type="http://schemas.openxmlformats.org/officeDocument/2006/relationships/slideLayout" Target="../slideLayouts/slideLayout170.xml"/><Relationship Id="rId4" Type="http://schemas.openxmlformats.org/officeDocument/2006/relationships/slideLayout" Target="../slideLayouts/slideLayout171.xml"/><Relationship Id="rId5" Type="http://schemas.openxmlformats.org/officeDocument/2006/relationships/slideLayout" Target="../slideLayouts/slideLayout172.xml"/><Relationship Id="rId6" Type="http://schemas.openxmlformats.org/officeDocument/2006/relationships/slideLayout" Target="../slideLayouts/slideLayout173.xml"/><Relationship Id="rId7" Type="http://schemas.openxmlformats.org/officeDocument/2006/relationships/slideLayout" Target="../slideLayouts/slideLayout174.xml"/><Relationship Id="rId8" Type="http://schemas.openxmlformats.org/officeDocument/2006/relationships/slideLayout" Target="../slideLayouts/slideLayout175.xml"/><Relationship Id="rId9" Type="http://schemas.openxmlformats.org/officeDocument/2006/relationships/slideLayout" Target="../slideLayouts/slideLayout176.xml"/><Relationship Id="rId10" Type="http://schemas.openxmlformats.org/officeDocument/2006/relationships/slideLayout" Target="../slideLayouts/slideLayout177.xml"/><Relationship Id="rId11" Type="http://schemas.openxmlformats.org/officeDocument/2006/relationships/slideLayout" Target="../slideLayouts/slideLayout178.xml"/><Relationship Id="rId12" Type="http://schemas.openxmlformats.org/officeDocument/2006/relationships/slideLayout" Target="../slideLayouts/slideLayout179.xml"/><Relationship Id="rId13"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81.xml"/><Relationship Id="rId3" Type="http://schemas.openxmlformats.org/officeDocument/2006/relationships/slideLayout" Target="../slideLayouts/slideLayout182.xml"/><Relationship Id="rId4" Type="http://schemas.openxmlformats.org/officeDocument/2006/relationships/slideLayout" Target="../slideLayouts/slideLayout183.xml"/><Relationship Id="rId5" Type="http://schemas.openxmlformats.org/officeDocument/2006/relationships/slideLayout" Target="../slideLayouts/slideLayout184.xml"/><Relationship Id="rId6" Type="http://schemas.openxmlformats.org/officeDocument/2006/relationships/slideLayout" Target="../slideLayouts/slideLayout185.xml"/><Relationship Id="rId7" Type="http://schemas.openxmlformats.org/officeDocument/2006/relationships/slideLayout" Target="../slideLayouts/slideLayout186.xml"/><Relationship Id="rId8" Type="http://schemas.openxmlformats.org/officeDocument/2006/relationships/slideLayout" Target="../slideLayouts/slideLayout187.xml"/><Relationship Id="rId9" Type="http://schemas.openxmlformats.org/officeDocument/2006/relationships/slideLayout" Target="../slideLayouts/slideLayout188.xml"/><Relationship Id="rId10" Type="http://schemas.openxmlformats.org/officeDocument/2006/relationships/slideLayout" Target="../slideLayouts/slideLayout189.xml"/><Relationship Id="rId11" Type="http://schemas.openxmlformats.org/officeDocument/2006/relationships/slideLayout" Target="../slideLayouts/slideLayout190.xml"/><Relationship Id="rId12" Type="http://schemas.openxmlformats.org/officeDocument/2006/relationships/slideLayout" Target="../slideLayouts/slideLayout191.xml"/><Relationship Id="rId13"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93.xml"/><Relationship Id="rId3" Type="http://schemas.openxmlformats.org/officeDocument/2006/relationships/slideLayout" Target="../slideLayouts/slideLayout194.xml"/><Relationship Id="rId4" Type="http://schemas.openxmlformats.org/officeDocument/2006/relationships/slideLayout" Target="../slideLayouts/slideLayout195.xml"/><Relationship Id="rId5" Type="http://schemas.openxmlformats.org/officeDocument/2006/relationships/slideLayout" Target="../slideLayouts/slideLayout196.xml"/><Relationship Id="rId6" Type="http://schemas.openxmlformats.org/officeDocument/2006/relationships/slideLayout" Target="../slideLayouts/slideLayout197.xml"/><Relationship Id="rId7" Type="http://schemas.openxmlformats.org/officeDocument/2006/relationships/slideLayout" Target="../slideLayouts/slideLayout198.xml"/><Relationship Id="rId8" Type="http://schemas.openxmlformats.org/officeDocument/2006/relationships/slideLayout" Target="../slideLayouts/slideLayout199.xml"/><Relationship Id="rId9" Type="http://schemas.openxmlformats.org/officeDocument/2006/relationships/slideLayout" Target="../slideLayouts/slideLayout200.xml"/><Relationship Id="rId10" Type="http://schemas.openxmlformats.org/officeDocument/2006/relationships/slideLayout" Target="../slideLayouts/slideLayout201.xml"/><Relationship Id="rId11" Type="http://schemas.openxmlformats.org/officeDocument/2006/relationships/slideLayout" Target="../slideLayouts/slideLayout202.xml"/><Relationship Id="rId12" Type="http://schemas.openxmlformats.org/officeDocument/2006/relationships/slideLayout" Target="../slideLayouts/slideLayout203.xml"/><Relationship Id="rId13" Type="http://schemas.openxmlformats.org/officeDocument/2006/relationships/slideLayout" Target="../slideLayouts/slideLayout204.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205.xml"/><Relationship Id="rId3" Type="http://schemas.openxmlformats.org/officeDocument/2006/relationships/slideLayout" Target="../slideLayouts/slideLayout206.xml"/><Relationship Id="rId4" Type="http://schemas.openxmlformats.org/officeDocument/2006/relationships/slideLayout" Target="../slideLayouts/slideLayout207.xml"/><Relationship Id="rId5" Type="http://schemas.openxmlformats.org/officeDocument/2006/relationships/slideLayout" Target="../slideLayouts/slideLayout208.xml"/><Relationship Id="rId6" Type="http://schemas.openxmlformats.org/officeDocument/2006/relationships/slideLayout" Target="../slideLayouts/slideLayout209.xml"/><Relationship Id="rId7" Type="http://schemas.openxmlformats.org/officeDocument/2006/relationships/slideLayout" Target="../slideLayouts/slideLayout210.xml"/><Relationship Id="rId8" Type="http://schemas.openxmlformats.org/officeDocument/2006/relationships/slideLayout" Target="../slideLayouts/slideLayout211.xml"/><Relationship Id="rId9" Type="http://schemas.openxmlformats.org/officeDocument/2006/relationships/slideLayout" Target="../slideLayouts/slideLayout212.xml"/><Relationship Id="rId10" Type="http://schemas.openxmlformats.org/officeDocument/2006/relationships/slideLayout" Target="../slideLayouts/slideLayout213.xml"/><Relationship Id="rId11" Type="http://schemas.openxmlformats.org/officeDocument/2006/relationships/slideLayout" Target="../slideLayouts/slideLayout214.xml"/><Relationship Id="rId12" Type="http://schemas.openxmlformats.org/officeDocument/2006/relationships/slideLayout" Target="../slideLayouts/slideLayout215.xml"/><Relationship Id="rId13" Type="http://schemas.openxmlformats.org/officeDocument/2006/relationships/slideLayout" Target="../slideLayouts/slideLayout216.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217.xml"/><Relationship Id="rId3" Type="http://schemas.openxmlformats.org/officeDocument/2006/relationships/slideLayout" Target="../slideLayouts/slideLayout218.xml"/><Relationship Id="rId4" Type="http://schemas.openxmlformats.org/officeDocument/2006/relationships/slideLayout" Target="../slideLayouts/slideLayout219.xml"/><Relationship Id="rId5" Type="http://schemas.openxmlformats.org/officeDocument/2006/relationships/slideLayout" Target="../slideLayouts/slideLayout220.xml"/><Relationship Id="rId6" Type="http://schemas.openxmlformats.org/officeDocument/2006/relationships/slideLayout" Target="../slideLayouts/slideLayout221.xml"/><Relationship Id="rId7" Type="http://schemas.openxmlformats.org/officeDocument/2006/relationships/slideLayout" Target="../slideLayouts/slideLayout222.xml"/><Relationship Id="rId8" Type="http://schemas.openxmlformats.org/officeDocument/2006/relationships/slideLayout" Target="../slideLayouts/slideLayout223.xml"/><Relationship Id="rId9" Type="http://schemas.openxmlformats.org/officeDocument/2006/relationships/slideLayout" Target="../slideLayouts/slideLayout224.xml"/><Relationship Id="rId10" Type="http://schemas.openxmlformats.org/officeDocument/2006/relationships/slideLayout" Target="../slideLayouts/slideLayout225.xml"/><Relationship Id="rId11" Type="http://schemas.openxmlformats.org/officeDocument/2006/relationships/slideLayout" Target="../slideLayouts/slideLayout226.xml"/><Relationship Id="rId12" Type="http://schemas.openxmlformats.org/officeDocument/2006/relationships/slideLayout" Target="../slideLayouts/slideLayout227.xml"/><Relationship Id="rId13" Type="http://schemas.openxmlformats.org/officeDocument/2006/relationships/slideLayout" Target="../slideLayouts/slideLayout22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29.xml"/><Relationship Id="rId3" Type="http://schemas.openxmlformats.org/officeDocument/2006/relationships/slideLayout" Target="../slideLayouts/slideLayout230.xml"/><Relationship Id="rId4" Type="http://schemas.openxmlformats.org/officeDocument/2006/relationships/slideLayout" Target="../slideLayouts/slideLayout231.xml"/><Relationship Id="rId5" Type="http://schemas.openxmlformats.org/officeDocument/2006/relationships/slideLayout" Target="../slideLayouts/slideLayout232.xml"/><Relationship Id="rId6" Type="http://schemas.openxmlformats.org/officeDocument/2006/relationships/slideLayout" Target="../slideLayouts/slideLayout233.xml"/><Relationship Id="rId7" Type="http://schemas.openxmlformats.org/officeDocument/2006/relationships/slideLayout" Target="../slideLayouts/slideLayout234.xml"/><Relationship Id="rId8" Type="http://schemas.openxmlformats.org/officeDocument/2006/relationships/slideLayout" Target="../slideLayouts/slideLayout235.xml"/><Relationship Id="rId9" Type="http://schemas.openxmlformats.org/officeDocument/2006/relationships/slideLayout" Target="../slideLayouts/slideLayout236.xml"/><Relationship Id="rId10" Type="http://schemas.openxmlformats.org/officeDocument/2006/relationships/slideLayout" Target="../slideLayouts/slideLayout237.xml"/><Relationship Id="rId11" Type="http://schemas.openxmlformats.org/officeDocument/2006/relationships/slideLayout" Target="../slideLayouts/slideLayout238.xml"/><Relationship Id="rId12" Type="http://schemas.openxmlformats.org/officeDocument/2006/relationships/slideLayout" Target="../slideLayouts/slideLayout239.xml"/><Relationship Id="rId13" Type="http://schemas.openxmlformats.org/officeDocument/2006/relationships/slideLayout" Target="../slideLayouts/slideLayout24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41.xml"/><Relationship Id="rId3" Type="http://schemas.openxmlformats.org/officeDocument/2006/relationships/slideLayout" Target="../slideLayouts/slideLayout242.xml"/><Relationship Id="rId4" Type="http://schemas.openxmlformats.org/officeDocument/2006/relationships/slideLayout" Target="../slideLayouts/slideLayout243.xml"/><Relationship Id="rId5" Type="http://schemas.openxmlformats.org/officeDocument/2006/relationships/slideLayout" Target="../slideLayouts/slideLayout244.xml"/><Relationship Id="rId6" Type="http://schemas.openxmlformats.org/officeDocument/2006/relationships/slideLayout" Target="../slideLayouts/slideLayout245.xml"/><Relationship Id="rId7" Type="http://schemas.openxmlformats.org/officeDocument/2006/relationships/slideLayout" Target="../slideLayouts/slideLayout246.xml"/><Relationship Id="rId8" Type="http://schemas.openxmlformats.org/officeDocument/2006/relationships/slideLayout" Target="../slideLayouts/slideLayout247.xml"/><Relationship Id="rId9" Type="http://schemas.openxmlformats.org/officeDocument/2006/relationships/slideLayout" Target="../slideLayouts/slideLayout248.xml"/><Relationship Id="rId10" Type="http://schemas.openxmlformats.org/officeDocument/2006/relationships/slideLayout" Target="../slideLayouts/slideLayout249.xml"/><Relationship Id="rId11" Type="http://schemas.openxmlformats.org/officeDocument/2006/relationships/slideLayout" Target="../slideLayouts/slideLayout250.xml"/><Relationship Id="rId12" Type="http://schemas.openxmlformats.org/officeDocument/2006/relationships/slideLayout" Target="../slideLayouts/slideLayout251.xml"/><Relationship Id="rId13" Type="http://schemas.openxmlformats.org/officeDocument/2006/relationships/slideLayout" Target="../slideLayouts/slideLayout25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8c9fb1"/>
        </a:solidFill>
      </p:bgPr>
    </p:bg>
    <p:spTree>
      <p:nvGrpSpPr>
        <p:cNvPr id="1" name=""/>
        <p:cNvGrpSpPr/>
        <p:nvPr/>
      </p:nvGrpSpPr>
      <p:grpSpPr>
        <a:xfrm>
          <a:off x="0" y="0"/>
          <a:ext cx="0" cy="0"/>
          <a:chOff x="0" y="0"/>
          <a:chExt cx="0" cy="0"/>
        </a:xfrm>
      </p:grpSpPr>
      <p:sp>
        <p:nvSpPr>
          <p:cNvPr id="0" name="Rechteck 6" hidden="1"/>
          <p:cNvSpPr/>
          <p:nvPr/>
        </p:nvSpPr>
        <p:spPr>
          <a:xfrm>
            <a:off x="518400" y="1196640"/>
            <a:ext cx="11675880" cy="716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sp>
        <p:nvSpPr>
          <p:cNvPr id="1" name="Rechteck 8" hidden="1"/>
          <p:cNvSpPr/>
          <p:nvPr/>
        </p:nvSpPr>
        <p:spPr>
          <a:xfrm>
            <a:off x="517320" y="6538680"/>
            <a:ext cx="11674440" cy="104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grpSp>
        <p:nvGrpSpPr>
          <p:cNvPr id="2" name="Gruppieren 12"/>
          <p:cNvGrpSpPr/>
          <p:nvPr/>
        </p:nvGrpSpPr>
        <p:grpSpPr>
          <a:xfrm>
            <a:off x="-390240" y="160200"/>
            <a:ext cx="333360" cy="136800"/>
            <a:chOff x="-390240" y="160200"/>
            <a:chExt cx="333360" cy="136800"/>
          </a:xfrm>
        </p:grpSpPr>
        <p:sp>
          <p:nvSpPr>
            <p:cNvPr id="3" name="Gerader Verbinder 9"/>
            <p:cNvSpPr/>
            <p:nvPr/>
          </p:nvSpPr>
          <p:spPr>
            <a:xfrm>
              <a:off x="-390240" y="296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4" name="Textfeld 10"/>
            <p:cNvSpPr/>
            <p:nvPr/>
          </p:nvSpPr>
          <p:spPr>
            <a:xfrm>
              <a:off x="-351720" y="160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08,70</a:t>
              </a:r>
              <a:endParaRPr b="0" lang="en-GB" sz="800" spc="-1" strike="noStrike">
                <a:latin typeface="Arial"/>
              </a:endParaRPr>
            </a:p>
          </p:txBody>
        </p:sp>
      </p:grpSp>
      <p:grpSp>
        <p:nvGrpSpPr>
          <p:cNvPr id="5" name="Gruppieren 14"/>
          <p:cNvGrpSpPr/>
          <p:nvPr/>
        </p:nvGrpSpPr>
        <p:grpSpPr>
          <a:xfrm>
            <a:off x="-390240" y="1131840"/>
            <a:ext cx="333360" cy="136800"/>
            <a:chOff x="-390240" y="1131840"/>
            <a:chExt cx="333360" cy="136800"/>
          </a:xfrm>
        </p:grpSpPr>
        <p:sp>
          <p:nvSpPr>
            <p:cNvPr id="6" name="Gerader Verbinder 15"/>
            <p:cNvSpPr/>
            <p:nvPr/>
          </p:nvSpPr>
          <p:spPr>
            <a:xfrm>
              <a:off x="-390240" y="1268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7" name="Textfeld 16"/>
            <p:cNvSpPr/>
            <p:nvPr/>
          </p:nvSpPr>
          <p:spPr>
            <a:xfrm>
              <a:off x="-351720" y="113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06,00</a:t>
              </a:r>
              <a:endParaRPr b="0" lang="en-GB" sz="800" spc="-1" strike="noStrike">
                <a:latin typeface="Arial"/>
              </a:endParaRPr>
            </a:p>
          </p:txBody>
        </p:sp>
      </p:grpSp>
      <p:grpSp>
        <p:nvGrpSpPr>
          <p:cNvPr id="8" name="Gruppieren 17"/>
          <p:cNvGrpSpPr/>
          <p:nvPr/>
        </p:nvGrpSpPr>
        <p:grpSpPr>
          <a:xfrm>
            <a:off x="-390240" y="1491840"/>
            <a:ext cx="333360" cy="137160"/>
            <a:chOff x="-390240" y="1491840"/>
            <a:chExt cx="333360" cy="137160"/>
          </a:xfrm>
        </p:grpSpPr>
        <p:sp>
          <p:nvSpPr>
            <p:cNvPr id="9" name="Gerader Verbinder 18"/>
            <p:cNvSpPr/>
            <p:nvPr/>
          </p:nvSpPr>
          <p:spPr>
            <a:xfrm>
              <a:off x="-390240" y="1628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0" name="Textfeld 19"/>
            <p:cNvSpPr/>
            <p:nvPr/>
          </p:nvSpPr>
          <p:spPr>
            <a:xfrm>
              <a:off x="-351720" y="149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05,00</a:t>
              </a:r>
              <a:endParaRPr b="0" lang="en-GB" sz="800" spc="-1" strike="noStrike">
                <a:latin typeface="Arial"/>
              </a:endParaRPr>
            </a:p>
          </p:txBody>
        </p:sp>
      </p:grpSp>
      <p:grpSp>
        <p:nvGrpSpPr>
          <p:cNvPr id="11" name="Gruppieren 20"/>
          <p:cNvGrpSpPr/>
          <p:nvPr/>
        </p:nvGrpSpPr>
        <p:grpSpPr>
          <a:xfrm>
            <a:off x="-390240" y="3292200"/>
            <a:ext cx="333360" cy="137160"/>
            <a:chOff x="-390240" y="3292200"/>
            <a:chExt cx="333360" cy="137160"/>
          </a:xfrm>
        </p:grpSpPr>
        <p:sp>
          <p:nvSpPr>
            <p:cNvPr id="12" name="Gerader Verbinder 21"/>
            <p:cNvSpPr/>
            <p:nvPr/>
          </p:nvSpPr>
          <p:spPr>
            <a:xfrm>
              <a:off x="-390240" y="342900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3" name="Textfeld 22"/>
            <p:cNvSpPr/>
            <p:nvPr/>
          </p:nvSpPr>
          <p:spPr>
            <a:xfrm>
              <a:off x="-351720" y="3292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00,00</a:t>
              </a:r>
              <a:endParaRPr b="0" lang="en-GB" sz="800" spc="-1" strike="noStrike">
                <a:latin typeface="Arial"/>
              </a:endParaRPr>
            </a:p>
          </p:txBody>
        </p:sp>
      </p:grpSp>
      <p:grpSp>
        <p:nvGrpSpPr>
          <p:cNvPr id="14" name="Gruppieren 23"/>
          <p:cNvGrpSpPr/>
          <p:nvPr/>
        </p:nvGrpSpPr>
        <p:grpSpPr>
          <a:xfrm>
            <a:off x="-390240" y="6063840"/>
            <a:ext cx="333360" cy="137160"/>
            <a:chOff x="-390240" y="6063840"/>
            <a:chExt cx="333360" cy="137160"/>
          </a:xfrm>
        </p:grpSpPr>
        <p:sp>
          <p:nvSpPr>
            <p:cNvPr id="15" name="Gerader Verbinder 24"/>
            <p:cNvSpPr/>
            <p:nvPr/>
          </p:nvSpPr>
          <p:spPr>
            <a:xfrm>
              <a:off x="-390240" y="6200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6" name="Textfeld 25"/>
            <p:cNvSpPr/>
            <p:nvPr/>
          </p:nvSpPr>
          <p:spPr>
            <a:xfrm>
              <a:off x="-351720" y="6063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07,70</a:t>
              </a:r>
              <a:endParaRPr b="0" lang="en-GB" sz="800" spc="-1" strike="noStrike">
                <a:latin typeface="Arial"/>
              </a:endParaRPr>
            </a:p>
          </p:txBody>
        </p:sp>
      </p:grpSp>
      <p:grpSp>
        <p:nvGrpSpPr>
          <p:cNvPr id="17" name="Gruppieren 26"/>
          <p:cNvGrpSpPr/>
          <p:nvPr/>
        </p:nvGrpSpPr>
        <p:grpSpPr>
          <a:xfrm>
            <a:off x="-390240" y="6495840"/>
            <a:ext cx="333360" cy="136800"/>
            <a:chOff x="-390240" y="6495840"/>
            <a:chExt cx="333360" cy="136800"/>
          </a:xfrm>
        </p:grpSpPr>
        <p:sp>
          <p:nvSpPr>
            <p:cNvPr id="18" name="Gerader Verbinder 27"/>
            <p:cNvSpPr/>
            <p:nvPr/>
          </p:nvSpPr>
          <p:spPr>
            <a:xfrm>
              <a:off x="-390240" y="6632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9" name="Textfeld 28"/>
            <p:cNvSpPr/>
            <p:nvPr/>
          </p:nvSpPr>
          <p:spPr>
            <a:xfrm>
              <a:off x="-351720" y="6495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08,90</a:t>
              </a:r>
              <a:endParaRPr b="0" lang="en-GB" sz="800" spc="-1" strike="noStrike">
                <a:latin typeface="Arial"/>
              </a:endParaRPr>
            </a:p>
          </p:txBody>
        </p:sp>
      </p:grpSp>
      <p:grpSp>
        <p:nvGrpSpPr>
          <p:cNvPr id="20" name="Gruppieren 29"/>
          <p:cNvGrpSpPr/>
          <p:nvPr/>
        </p:nvGrpSpPr>
        <p:grpSpPr>
          <a:xfrm>
            <a:off x="379800" y="-397080"/>
            <a:ext cx="137160" cy="333360"/>
            <a:chOff x="379800" y="-397080"/>
            <a:chExt cx="137160" cy="333360"/>
          </a:xfrm>
        </p:grpSpPr>
        <p:sp>
          <p:nvSpPr>
            <p:cNvPr id="21" name="Gerader Verbinder 30"/>
            <p:cNvSpPr/>
            <p:nvPr/>
          </p:nvSpPr>
          <p:spPr>
            <a:xfrm flipV="1">
              <a:off x="51660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22" name="Textfeld 31"/>
            <p:cNvSpPr/>
            <p:nvPr/>
          </p:nvSpPr>
          <p:spPr>
            <a:xfrm rot="16200000">
              <a:off x="31860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grpSp>
        <p:nvGrpSpPr>
          <p:cNvPr id="23" name="Gruppieren 32"/>
          <p:cNvGrpSpPr/>
          <p:nvPr/>
        </p:nvGrpSpPr>
        <p:grpSpPr>
          <a:xfrm>
            <a:off x="5851080" y="-397080"/>
            <a:ext cx="137160" cy="333360"/>
            <a:chOff x="5851080" y="-397080"/>
            <a:chExt cx="137160" cy="333360"/>
          </a:xfrm>
        </p:grpSpPr>
        <p:sp>
          <p:nvSpPr>
            <p:cNvPr id="24" name="Gerader Verbinder 33"/>
            <p:cNvSpPr/>
            <p:nvPr/>
          </p:nvSpPr>
          <p:spPr>
            <a:xfrm flipV="1">
              <a:off x="5987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25" name="Textfeld 34"/>
            <p:cNvSpPr/>
            <p:nvPr/>
          </p:nvSpPr>
          <p:spPr>
            <a:xfrm rot="16200000">
              <a:off x="57898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grpSp>
        <p:nvGrpSpPr>
          <p:cNvPr id="26" name="Gruppieren 13"/>
          <p:cNvGrpSpPr/>
          <p:nvPr/>
        </p:nvGrpSpPr>
        <p:grpSpPr>
          <a:xfrm>
            <a:off x="6203880" y="-397080"/>
            <a:ext cx="132840" cy="333360"/>
            <a:chOff x="6203880" y="-397080"/>
            <a:chExt cx="132840" cy="333360"/>
          </a:xfrm>
        </p:grpSpPr>
        <p:sp>
          <p:nvSpPr>
            <p:cNvPr id="27" name="Gerader Verbinder 36"/>
            <p:cNvSpPr/>
            <p:nvPr/>
          </p:nvSpPr>
          <p:spPr>
            <a:xfrm flipV="1">
              <a:off x="6203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28" name="Textfeld 37"/>
            <p:cNvSpPr/>
            <p:nvPr/>
          </p:nvSpPr>
          <p:spPr>
            <a:xfrm rot="16200000">
              <a:off x="61426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sp>
        <p:nvSpPr>
          <p:cNvPr id="29" name="Gerader Verbinder 39"/>
          <p:cNvSpPr/>
          <p:nvPr/>
        </p:nvSpPr>
        <p:spPr>
          <a:xfrm flipV="1">
            <a:off x="6095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grpSp>
        <p:nvGrpSpPr>
          <p:cNvPr id="30" name="Gruppieren 40"/>
          <p:cNvGrpSpPr/>
          <p:nvPr/>
        </p:nvGrpSpPr>
        <p:grpSpPr>
          <a:xfrm>
            <a:off x="11545560" y="-397080"/>
            <a:ext cx="137160" cy="333360"/>
            <a:chOff x="11545560" y="-397080"/>
            <a:chExt cx="137160" cy="333360"/>
          </a:xfrm>
        </p:grpSpPr>
        <p:sp>
          <p:nvSpPr>
            <p:cNvPr id="31" name="Gerader Verbinder 41"/>
            <p:cNvSpPr/>
            <p:nvPr/>
          </p:nvSpPr>
          <p:spPr>
            <a:xfrm flipV="1">
              <a:off x="1168236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32" name="Textfeld 42"/>
            <p:cNvSpPr/>
            <p:nvPr/>
          </p:nvSpPr>
          <p:spPr>
            <a:xfrm rot="16200000">
              <a:off x="1148436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sp>
        <p:nvSpPr>
          <p:cNvPr id="33" name="Freihandform: Form 43" hidden="1"/>
          <p:cNvSpPr/>
          <p:nvPr/>
        </p:nvSpPr>
        <p:spPr>
          <a:xfrm>
            <a:off x="10596240" y="299520"/>
            <a:ext cx="1079640" cy="411840"/>
          </a:xfrm>
          <a:custGeom>
            <a:avLst/>
            <a:gdLst/>
            <a:ah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a:noFill/>
          </a:ln>
        </p:spPr>
        <p:style>
          <a:lnRef idx="0"/>
          <a:fillRef idx="0"/>
          <a:effectRef idx="0"/>
          <a:fontRef idx="minor"/>
        </p:style>
      </p:sp>
      <p:sp>
        <p:nvSpPr>
          <p:cNvPr id="34" name="PlaceHolder 1"/>
          <p:cNvSpPr>
            <a:spLocks noGrp="1"/>
          </p:cNvSpPr>
          <p:nvPr>
            <p:ph type="body"/>
          </p:nvPr>
        </p:nvSpPr>
        <p:spPr>
          <a:xfrm>
            <a:off x="0" y="1628640"/>
            <a:ext cx="12191760" cy="5229000"/>
          </a:xfrm>
          <a:prstGeom prst="rect">
            <a:avLst/>
          </a:prstGeom>
          <a:gradFill rotWithShape="0">
            <a:gsLst>
              <a:gs pos="0">
                <a:srgbClr val="8c9fb1"/>
              </a:gs>
              <a:gs pos="100000">
                <a:srgbClr val="8c9fb1">
                  <a:alpha val="20000"/>
                </a:srgbClr>
              </a:gs>
            </a:gsLst>
            <a:lin ang="5400000"/>
          </a:gradFill>
          <a:ln w="0">
            <a:noFill/>
          </a:ln>
        </p:spPr>
        <p:txBody>
          <a:bodyPr lIns="540000" rIns="0" tIns="1188000" bIns="0" anchor="t">
            <a:noAutofit/>
          </a:bodyPr>
          <a:p>
            <a:pPr>
              <a:lnSpc>
                <a:spcPct val="110000"/>
              </a:lnSpc>
              <a:spcAft>
                <a:spcPts val="1199"/>
              </a:spcAft>
              <a:buNone/>
              <a:tabLst>
                <a:tab algn="l" pos="0"/>
              </a:tabLst>
            </a:pPr>
            <a:r>
              <a:rPr b="1" lang="de-DE" sz="4000" spc="-1" strike="noStrike">
                <a:solidFill>
                  <a:srgbClr val="ffffff"/>
                </a:solidFill>
                <a:latin typeface="Arial"/>
              </a:rPr>
              <a:t> </a:t>
            </a:r>
            <a:endParaRPr b="0" lang="de-DE" sz="4000" spc="-1" strike="noStrike">
              <a:solidFill>
                <a:srgbClr val="ffffff"/>
              </a:solidFill>
              <a:latin typeface="Arial"/>
            </a:endParaRPr>
          </a:p>
        </p:txBody>
      </p:sp>
      <p:sp>
        <p:nvSpPr>
          <p:cNvPr id="35" name="PlaceHolder 2"/>
          <p:cNvSpPr>
            <a:spLocks noGrp="1"/>
          </p:cNvSpPr>
          <p:nvPr>
            <p:ph type="body"/>
          </p:nvPr>
        </p:nvSpPr>
        <p:spPr>
          <a:xfrm>
            <a:off x="0" y="1628640"/>
            <a:ext cx="12191760" cy="5229000"/>
          </a:xfrm>
          <a:prstGeom prst="rect">
            <a:avLst/>
          </a:prstGeom>
          <a:solidFill>
            <a:srgbClr val="f2f2f2"/>
          </a:solidFill>
          <a:ln w="0">
            <a:noFill/>
          </a:ln>
        </p:spPr>
        <p:txBody>
          <a:bodyPr lIns="90000" rIns="90000" tIns="45000" bIns="45000" anchor="t">
            <a:noAutofit/>
          </a:bodyPr>
          <a:p>
            <a:pPr>
              <a:lnSpc>
                <a:spcPct val="100000"/>
              </a:lnSpc>
              <a:buNone/>
            </a:pPr>
            <a:r>
              <a:rPr b="0" lang="de-DE" sz="1800" spc="-1" strike="noStrike">
                <a:solidFill>
                  <a:srgbClr val="ffffff"/>
                </a:solidFill>
                <a:latin typeface="Arial"/>
              </a:rPr>
              <a:t> </a:t>
            </a:r>
            <a:endParaRPr b="0" lang="de-DE" sz="1800" spc="-1" strike="noStrike">
              <a:solidFill>
                <a:srgbClr val="ffffff"/>
              </a:solidFill>
              <a:latin typeface="Arial"/>
            </a:endParaRPr>
          </a:p>
        </p:txBody>
      </p:sp>
      <p:sp>
        <p:nvSpPr>
          <p:cNvPr id="36" name="PlaceHolder 3"/>
          <p:cNvSpPr>
            <a:spLocks noGrp="1"/>
          </p:cNvSpPr>
          <p:nvPr>
            <p:ph type="title"/>
          </p:nvPr>
        </p:nvSpPr>
        <p:spPr>
          <a:xfrm>
            <a:off x="520200" y="2913840"/>
            <a:ext cx="4979160" cy="1030320"/>
          </a:xfrm>
          <a:prstGeom prst="rect">
            <a:avLst/>
          </a:prstGeom>
          <a:noFill/>
          <a:ln w="0">
            <a:noFill/>
          </a:ln>
        </p:spPr>
        <p:txBody>
          <a:bodyPr lIns="0" rIns="0" tIns="0" bIns="0" anchor="t">
            <a:noAutofit/>
          </a:bodyPr>
          <a:p>
            <a:pPr>
              <a:lnSpc>
                <a:spcPct val="110000"/>
              </a:lnSpc>
              <a:buNone/>
            </a:pPr>
            <a:r>
              <a:rPr b="1" lang="de-DE" sz="6600" spc="-1" strike="noStrike">
                <a:solidFill>
                  <a:srgbClr val="ffffff"/>
                </a:solidFill>
                <a:latin typeface="Arial"/>
              </a:rPr>
              <a:t>Willkommen</a:t>
            </a:r>
            <a:endParaRPr b="0" lang="de-DE" sz="6600" spc="-1" strike="noStrike">
              <a:solidFill>
                <a:srgbClr val="ffffff"/>
              </a:solidFill>
              <a:latin typeface="Arial"/>
            </a:endParaRPr>
          </a:p>
        </p:txBody>
      </p:sp>
      <p:sp>
        <p:nvSpPr>
          <p:cNvPr id="37" name="Rechteck 55"/>
          <p:cNvSpPr/>
          <p:nvPr/>
        </p:nvSpPr>
        <p:spPr>
          <a:xfrm>
            <a:off x="518400" y="1196640"/>
            <a:ext cx="11675880" cy="7164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p:style>
      </p:sp>
      <p:grpSp>
        <p:nvGrpSpPr>
          <p:cNvPr id="38" name="Gruppieren 56"/>
          <p:cNvGrpSpPr/>
          <p:nvPr/>
        </p:nvGrpSpPr>
        <p:grpSpPr>
          <a:xfrm>
            <a:off x="-390240" y="160200"/>
            <a:ext cx="333360" cy="136800"/>
            <a:chOff x="-390240" y="160200"/>
            <a:chExt cx="333360" cy="136800"/>
          </a:xfrm>
        </p:grpSpPr>
        <p:sp>
          <p:nvSpPr>
            <p:cNvPr id="39" name="Gerader Verbinder 57"/>
            <p:cNvSpPr/>
            <p:nvPr/>
          </p:nvSpPr>
          <p:spPr>
            <a:xfrm>
              <a:off x="-390240" y="296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40" name="Textfeld 58"/>
            <p:cNvSpPr/>
            <p:nvPr/>
          </p:nvSpPr>
          <p:spPr>
            <a:xfrm>
              <a:off x="-351720" y="160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08,70</a:t>
              </a:r>
              <a:endParaRPr b="0" lang="en-GB" sz="800" spc="-1" strike="noStrike">
                <a:latin typeface="Arial"/>
              </a:endParaRPr>
            </a:p>
          </p:txBody>
        </p:sp>
      </p:grpSp>
      <p:grpSp>
        <p:nvGrpSpPr>
          <p:cNvPr id="41" name="Gruppieren 59"/>
          <p:cNvGrpSpPr/>
          <p:nvPr/>
        </p:nvGrpSpPr>
        <p:grpSpPr>
          <a:xfrm>
            <a:off x="-390240" y="1131840"/>
            <a:ext cx="333360" cy="136800"/>
            <a:chOff x="-390240" y="1131840"/>
            <a:chExt cx="333360" cy="136800"/>
          </a:xfrm>
        </p:grpSpPr>
        <p:sp>
          <p:nvSpPr>
            <p:cNvPr id="42" name="Gerader Verbinder 60"/>
            <p:cNvSpPr/>
            <p:nvPr/>
          </p:nvSpPr>
          <p:spPr>
            <a:xfrm>
              <a:off x="-390240" y="1268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43" name="Textfeld 61"/>
            <p:cNvSpPr/>
            <p:nvPr/>
          </p:nvSpPr>
          <p:spPr>
            <a:xfrm>
              <a:off x="-351720" y="113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06,00</a:t>
              </a:r>
              <a:endParaRPr b="0" lang="en-GB" sz="800" spc="-1" strike="noStrike">
                <a:latin typeface="Arial"/>
              </a:endParaRPr>
            </a:p>
          </p:txBody>
        </p:sp>
      </p:grpSp>
      <p:grpSp>
        <p:nvGrpSpPr>
          <p:cNvPr id="44" name="Gruppieren 62"/>
          <p:cNvGrpSpPr/>
          <p:nvPr/>
        </p:nvGrpSpPr>
        <p:grpSpPr>
          <a:xfrm>
            <a:off x="-390240" y="1491840"/>
            <a:ext cx="333360" cy="137160"/>
            <a:chOff x="-390240" y="1491840"/>
            <a:chExt cx="333360" cy="137160"/>
          </a:xfrm>
        </p:grpSpPr>
        <p:sp>
          <p:nvSpPr>
            <p:cNvPr id="45" name="Gerader Verbinder 63"/>
            <p:cNvSpPr/>
            <p:nvPr/>
          </p:nvSpPr>
          <p:spPr>
            <a:xfrm>
              <a:off x="-390240" y="1628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46" name="Textfeld 64"/>
            <p:cNvSpPr/>
            <p:nvPr/>
          </p:nvSpPr>
          <p:spPr>
            <a:xfrm>
              <a:off x="-351720" y="149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05,00</a:t>
              </a:r>
              <a:endParaRPr b="0" lang="en-GB" sz="800" spc="-1" strike="noStrike">
                <a:latin typeface="Arial"/>
              </a:endParaRPr>
            </a:p>
          </p:txBody>
        </p:sp>
      </p:grpSp>
      <p:grpSp>
        <p:nvGrpSpPr>
          <p:cNvPr id="47" name="Gruppieren 65"/>
          <p:cNvGrpSpPr/>
          <p:nvPr/>
        </p:nvGrpSpPr>
        <p:grpSpPr>
          <a:xfrm>
            <a:off x="-390240" y="3292200"/>
            <a:ext cx="333360" cy="137160"/>
            <a:chOff x="-390240" y="3292200"/>
            <a:chExt cx="333360" cy="137160"/>
          </a:xfrm>
        </p:grpSpPr>
        <p:sp>
          <p:nvSpPr>
            <p:cNvPr id="48" name="Gerader Verbinder 66"/>
            <p:cNvSpPr/>
            <p:nvPr/>
          </p:nvSpPr>
          <p:spPr>
            <a:xfrm>
              <a:off x="-390240" y="342900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49" name="Textfeld 67"/>
            <p:cNvSpPr/>
            <p:nvPr/>
          </p:nvSpPr>
          <p:spPr>
            <a:xfrm>
              <a:off x="-351720" y="3292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00,00</a:t>
              </a:r>
              <a:endParaRPr b="0" lang="en-GB" sz="800" spc="-1" strike="noStrike">
                <a:latin typeface="Arial"/>
              </a:endParaRPr>
            </a:p>
          </p:txBody>
        </p:sp>
      </p:grpSp>
      <p:grpSp>
        <p:nvGrpSpPr>
          <p:cNvPr id="50" name="Gruppieren 68"/>
          <p:cNvGrpSpPr/>
          <p:nvPr/>
        </p:nvGrpSpPr>
        <p:grpSpPr>
          <a:xfrm>
            <a:off x="-390240" y="6063840"/>
            <a:ext cx="333360" cy="137160"/>
            <a:chOff x="-390240" y="6063840"/>
            <a:chExt cx="333360" cy="137160"/>
          </a:xfrm>
        </p:grpSpPr>
        <p:sp>
          <p:nvSpPr>
            <p:cNvPr id="51" name="Gerader Verbinder 69"/>
            <p:cNvSpPr/>
            <p:nvPr/>
          </p:nvSpPr>
          <p:spPr>
            <a:xfrm>
              <a:off x="-390240" y="6200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52" name="Textfeld 70"/>
            <p:cNvSpPr/>
            <p:nvPr/>
          </p:nvSpPr>
          <p:spPr>
            <a:xfrm>
              <a:off x="-351720" y="6063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07,70</a:t>
              </a:r>
              <a:endParaRPr b="0" lang="en-GB" sz="800" spc="-1" strike="noStrike">
                <a:latin typeface="Arial"/>
              </a:endParaRPr>
            </a:p>
          </p:txBody>
        </p:sp>
      </p:grpSp>
      <p:grpSp>
        <p:nvGrpSpPr>
          <p:cNvPr id="53" name="Gruppieren 71"/>
          <p:cNvGrpSpPr/>
          <p:nvPr/>
        </p:nvGrpSpPr>
        <p:grpSpPr>
          <a:xfrm>
            <a:off x="-390240" y="6495840"/>
            <a:ext cx="333360" cy="136800"/>
            <a:chOff x="-390240" y="6495840"/>
            <a:chExt cx="333360" cy="136800"/>
          </a:xfrm>
        </p:grpSpPr>
        <p:sp>
          <p:nvSpPr>
            <p:cNvPr id="54" name="Gerader Verbinder 72"/>
            <p:cNvSpPr/>
            <p:nvPr/>
          </p:nvSpPr>
          <p:spPr>
            <a:xfrm>
              <a:off x="-390240" y="6632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55" name="Textfeld 73"/>
            <p:cNvSpPr/>
            <p:nvPr/>
          </p:nvSpPr>
          <p:spPr>
            <a:xfrm>
              <a:off x="-351720" y="6495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08,90</a:t>
              </a:r>
              <a:endParaRPr b="0" lang="en-GB" sz="800" spc="-1" strike="noStrike">
                <a:latin typeface="Arial"/>
              </a:endParaRPr>
            </a:p>
          </p:txBody>
        </p:sp>
      </p:grpSp>
      <p:grpSp>
        <p:nvGrpSpPr>
          <p:cNvPr id="56" name="Gruppieren 74"/>
          <p:cNvGrpSpPr/>
          <p:nvPr/>
        </p:nvGrpSpPr>
        <p:grpSpPr>
          <a:xfrm>
            <a:off x="379800" y="-397080"/>
            <a:ext cx="137160" cy="333360"/>
            <a:chOff x="379800" y="-397080"/>
            <a:chExt cx="137160" cy="333360"/>
          </a:xfrm>
        </p:grpSpPr>
        <p:sp>
          <p:nvSpPr>
            <p:cNvPr id="57" name="Gerader Verbinder 75"/>
            <p:cNvSpPr/>
            <p:nvPr/>
          </p:nvSpPr>
          <p:spPr>
            <a:xfrm flipV="1">
              <a:off x="51660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58" name="Textfeld 76"/>
            <p:cNvSpPr/>
            <p:nvPr/>
          </p:nvSpPr>
          <p:spPr>
            <a:xfrm rot="16200000">
              <a:off x="31860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grpSp>
        <p:nvGrpSpPr>
          <p:cNvPr id="59" name="Gruppieren 77"/>
          <p:cNvGrpSpPr/>
          <p:nvPr/>
        </p:nvGrpSpPr>
        <p:grpSpPr>
          <a:xfrm>
            <a:off x="5851080" y="-397080"/>
            <a:ext cx="137160" cy="333360"/>
            <a:chOff x="5851080" y="-397080"/>
            <a:chExt cx="137160" cy="333360"/>
          </a:xfrm>
        </p:grpSpPr>
        <p:sp>
          <p:nvSpPr>
            <p:cNvPr id="60" name="Gerader Verbinder 78"/>
            <p:cNvSpPr/>
            <p:nvPr/>
          </p:nvSpPr>
          <p:spPr>
            <a:xfrm flipV="1">
              <a:off x="5987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61" name="Textfeld 79"/>
            <p:cNvSpPr/>
            <p:nvPr/>
          </p:nvSpPr>
          <p:spPr>
            <a:xfrm rot="16200000">
              <a:off x="57898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grpSp>
        <p:nvGrpSpPr>
          <p:cNvPr id="62" name="Gruppieren 80"/>
          <p:cNvGrpSpPr/>
          <p:nvPr/>
        </p:nvGrpSpPr>
        <p:grpSpPr>
          <a:xfrm>
            <a:off x="6203880" y="-397080"/>
            <a:ext cx="132840" cy="333360"/>
            <a:chOff x="6203880" y="-397080"/>
            <a:chExt cx="132840" cy="333360"/>
          </a:xfrm>
        </p:grpSpPr>
        <p:sp>
          <p:nvSpPr>
            <p:cNvPr id="63" name="Gerader Verbinder 81"/>
            <p:cNvSpPr/>
            <p:nvPr/>
          </p:nvSpPr>
          <p:spPr>
            <a:xfrm flipV="1">
              <a:off x="6203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64" name="Textfeld 82"/>
            <p:cNvSpPr/>
            <p:nvPr/>
          </p:nvSpPr>
          <p:spPr>
            <a:xfrm rot="16200000">
              <a:off x="61426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sp>
        <p:nvSpPr>
          <p:cNvPr id="65" name="Gerader Verbinder 83"/>
          <p:cNvSpPr/>
          <p:nvPr/>
        </p:nvSpPr>
        <p:spPr>
          <a:xfrm flipV="1">
            <a:off x="6095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grpSp>
        <p:nvGrpSpPr>
          <p:cNvPr id="66" name="Gruppieren 84"/>
          <p:cNvGrpSpPr/>
          <p:nvPr/>
        </p:nvGrpSpPr>
        <p:grpSpPr>
          <a:xfrm>
            <a:off x="11545560" y="-397080"/>
            <a:ext cx="137160" cy="333360"/>
            <a:chOff x="11545560" y="-397080"/>
            <a:chExt cx="137160" cy="333360"/>
          </a:xfrm>
        </p:grpSpPr>
        <p:sp>
          <p:nvSpPr>
            <p:cNvPr id="67" name="Gerader Verbinder 85"/>
            <p:cNvSpPr/>
            <p:nvPr/>
          </p:nvSpPr>
          <p:spPr>
            <a:xfrm flipV="1">
              <a:off x="1168236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68" name="Textfeld 86"/>
            <p:cNvSpPr/>
            <p:nvPr/>
          </p:nvSpPr>
          <p:spPr>
            <a:xfrm rot="16200000">
              <a:off x="1148436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grpSp>
        <p:nvGrpSpPr>
          <p:cNvPr id="69" name="Gruppieren 2"/>
          <p:cNvGrpSpPr/>
          <p:nvPr/>
        </p:nvGrpSpPr>
        <p:grpSpPr>
          <a:xfrm>
            <a:off x="510480" y="293040"/>
            <a:ext cx="2387880" cy="300960"/>
            <a:chOff x="510480" y="293040"/>
            <a:chExt cx="2387880" cy="300960"/>
          </a:xfrm>
        </p:grpSpPr>
        <p:sp>
          <p:nvSpPr>
            <p:cNvPr id="70" name="Freihandform: Form 139"/>
            <p:cNvSpPr/>
            <p:nvPr/>
          </p:nvSpPr>
          <p:spPr>
            <a:xfrm>
              <a:off x="519120" y="299160"/>
              <a:ext cx="71640" cy="114120"/>
            </a:xfrm>
            <a:custGeom>
              <a:avLst/>
              <a:gdLst/>
              <a:ah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a:noFill/>
            </a:ln>
          </p:spPr>
          <p:style>
            <a:lnRef idx="0"/>
            <a:fillRef idx="0"/>
            <a:effectRef idx="0"/>
            <a:fontRef idx="minor"/>
          </p:style>
        </p:sp>
        <p:sp>
          <p:nvSpPr>
            <p:cNvPr id="71" name="Freihandform: Form 140"/>
            <p:cNvSpPr/>
            <p:nvPr/>
          </p:nvSpPr>
          <p:spPr>
            <a:xfrm>
              <a:off x="602280" y="329040"/>
              <a:ext cx="49320" cy="84240"/>
            </a:xfrm>
            <a:custGeom>
              <a:avLst/>
              <a:gdLst/>
              <a:ah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a:noFill/>
            </a:ln>
          </p:spPr>
          <p:style>
            <a:lnRef idx="0"/>
            <a:fillRef idx="0"/>
            <a:effectRef idx="0"/>
            <a:fontRef idx="minor"/>
          </p:style>
        </p:sp>
        <p:sp>
          <p:nvSpPr>
            <p:cNvPr id="72" name="Freihandform: Form 141"/>
            <p:cNvSpPr/>
            <p:nvPr/>
          </p:nvSpPr>
          <p:spPr>
            <a:xfrm>
              <a:off x="666000" y="294120"/>
              <a:ext cx="24120" cy="118800"/>
            </a:xfrm>
            <a:custGeom>
              <a:avLst/>
              <a:gdLst/>
              <a:ah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a:noFill/>
            </a:ln>
          </p:spPr>
          <p:style>
            <a:lnRef idx="0"/>
            <a:fillRef idx="0"/>
            <a:effectRef idx="0"/>
            <a:fontRef idx="minor"/>
          </p:style>
        </p:sp>
        <p:sp>
          <p:nvSpPr>
            <p:cNvPr id="73" name="Freihandform: Form 142"/>
            <p:cNvSpPr/>
            <p:nvPr/>
          </p:nvSpPr>
          <p:spPr>
            <a:xfrm>
              <a:off x="708120" y="329040"/>
              <a:ext cx="74880" cy="86040"/>
            </a:xfrm>
            <a:custGeom>
              <a:avLst/>
              <a:gdLst/>
              <a:ah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a:noFill/>
            </a:ln>
          </p:spPr>
          <p:style>
            <a:lnRef idx="0"/>
            <a:fillRef idx="0"/>
            <a:effectRef idx="0"/>
            <a:fontRef idx="minor"/>
          </p:style>
        </p:sp>
        <p:sp>
          <p:nvSpPr>
            <p:cNvPr id="74" name="Freihandform: Form 143"/>
            <p:cNvSpPr/>
            <p:nvPr/>
          </p:nvSpPr>
          <p:spPr>
            <a:xfrm>
              <a:off x="800280" y="293040"/>
              <a:ext cx="76680" cy="122400"/>
            </a:xfrm>
            <a:custGeom>
              <a:avLst/>
              <a:gdLst/>
              <a:ah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a:noFill/>
            </a:ln>
          </p:spPr>
          <p:style>
            <a:lnRef idx="0"/>
            <a:fillRef idx="0"/>
            <a:effectRef idx="0"/>
            <a:fontRef idx="minor"/>
          </p:style>
        </p:sp>
        <p:sp>
          <p:nvSpPr>
            <p:cNvPr id="75" name="Freihandform: Form 144"/>
            <p:cNvSpPr/>
            <p:nvPr/>
          </p:nvSpPr>
          <p:spPr>
            <a:xfrm>
              <a:off x="902880" y="329040"/>
              <a:ext cx="49320" cy="84240"/>
            </a:xfrm>
            <a:custGeom>
              <a:avLst/>
              <a:gdLst/>
              <a:ah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a:noFill/>
            </a:ln>
          </p:spPr>
          <p:style>
            <a:lnRef idx="0"/>
            <a:fillRef idx="0"/>
            <a:effectRef idx="0"/>
            <a:fontRef idx="minor"/>
          </p:style>
        </p:sp>
        <p:sp>
          <p:nvSpPr>
            <p:cNvPr id="76" name="Freihandform: Form 145"/>
            <p:cNvSpPr/>
            <p:nvPr/>
          </p:nvSpPr>
          <p:spPr>
            <a:xfrm>
              <a:off x="966240" y="294120"/>
              <a:ext cx="24120" cy="118800"/>
            </a:xfrm>
            <a:custGeom>
              <a:avLst/>
              <a:gdLst/>
              <a:ah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a:noFill/>
            </a:ln>
          </p:spPr>
          <p:style>
            <a:lnRef idx="0"/>
            <a:fillRef idx="0"/>
            <a:effectRef idx="0"/>
            <a:fontRef idx="minor"/>
          </p:style>
        </p:sp>
        <p:sp>
          <p:nvSpPr>
            <p:cNvPr id="77" name="Freihandform: Form 146"/>
            <p:cNvSpPr/>
            <p:nvPr/>
          </p:nvSpPr>
          <p:spPr>
            <a:xfrm>
              <a:off x="1009080" y="328680"/>
              <a:ext cx="69120" cy="86400"/>
            </a:xfrm>
            <a:custGeom>
              <a:avLst/>
              <a:gdLst/>
              <a:ah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a:noFill/>
            </a:ln>
          </p:spPr>
          <p:style>
            <a:lnRef idx="0"/>
            <a:fillRef idx="0"/>
            <a:effectRef idx="0"/>
            <a:fontRef idx="minor"/>
          </p:style>
        </p:sp>
        <p:sp>
          <p:nvSpPr>
            <p:cNvPr id="78" name="Freihandform: Form 147"/>
            <p:cNvSpPr/>
            <p:nvPr/>
          </p:nvSpPr>
          <p:spPr>
            <a:xfrm>
              <a:off x="1095120" y="293040"/>
              <a:ext cx="70920" cy="120240"/>
            </a:xfrm>
            <a:custGeom>
              <a:avLst/>
              <a:gdLst/>
              <a:ah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a:noFill/>
            </a:ln>
          </p:spPr>
          <p:style>
            <a:lnRef idx="0"/>
            <a:fillRef idx="0"/>
            <a:effectRef idx="0"/>
            <a:fontRef idx="minor"/>
          </p:style>
        </p:sp>
        <p:sp>
          <p:nvSpPr>
            <p:cNvPr id="79" name="Freihandform: Form 148"/>
            <p:cNvSpPr/>
            <p:nvPr/>
          </p:nvSpPr>
          <p:spPr>
            <a:xfrm>
              <a:off x="1188360" y="353880"/>
              <a:ext cx="39960" cy="18000"/>
            </a:xfrm>
            <a:custGeom>
              <a:avLst/>
              <a:gdLst/>
              <a:ahLst/>
              <a:rect l="l" t="t" r="r" b="b"/>
              <a:pathLst>
                <a:path w="130492" h="59055">
                  <a:moveTo>
                    <a:pt x="130492" y="59055"/>
                  </a:moveTo>
                  <a:lnTo>
                    <a:pt x="0" y="59055"/>
                  </a:lnTo>
                  <a:lnTo>
                    <a:pt x="0" y="0"/>
                  </a:lnTo>
                  <a:lnTo>
                    <a:pt x="130492" y="0"/>
                  </a:lnTo>
                  <a:lnTo>
                    <a:pt x="130492" y="59055"/>
                  </a:lnTo>
                  <a:close/>
                </a:path>
              </a:pathLst>
            </a:custGeom>
            <a:solidFill>
              <a:srgbClr val="041e42"/>
            </a:solidFill>
            <a:ln w="9525">
              <a:noFill/>
            </a:ln>
          </p:spPr>
          <p:style>
            <a:lnRef idx="0"/>
            <a:fillRef idx="0"/>
            <a:effectRef idx="0"/>
            <a:fontRef idx="minor"/>
          </p:style>
        </p:sp>
        <p:sp>
          <p:nvSpPr>
            <p:cNvPr id="80" name="Freihandform: Form 149"/>
            <p:cNvSpPr/>
            <p:nvPr/>
          </p:nvSpPr>
          <p:spPr>
            <a:xfrm>
              <a:off x="1239120" y="299160"/>
              <a:ext cx="105840" cy="113760"/>
            </a:xfrm>
            <a:custGeom>
              <a:avLst/>
              <a:gdLst/>
              <a:ah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a:noFill/>
            </a:ln>
          </p:spPr>
          <p:style>
            <a:lnRef idx="0"/>
            <a:fillRef idx="0"/>
            <a:effectRef idx="0"/>
            <a:fontRef idx="minor"/>
          </p:style>
        </p:sp>
        <p:sp>
          <p:nvSpPr>
            <p:cNvPr id="81" name="Freihandform: Form 150"/>
            <p:cNvSpPr/>
            <p:nvPr/>
          </p:nvSpPr>
          <p:spPr>
            <a:xfrm>
              <a:off x="1362600" y="293040"/>
              <a:ext cx="18720" cy="119880"/>
            </a:xfrm>
            <a:custGeom>
              <a:avLst/>
              <a:gdLst/>
              <a:ah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a:noFill/>
            </a:ln>
          </p:spPr>
          <p:style>
            <a:lnRef idx="0"/>
            <a:fillRef idx="0"/>
            <a:effectRef idx="0"/>
            <a:fontRef idx="minor"/>
          </p:style>
        </p:sp>
        <p:sp>
          <p:nvSpPr>
            <p:cNvPr id="82" name="Freihandform: Form 151"/>
            <p:cNvSpPr/>
            <p:nvPr/>
          </p:nvSpPr>
          <p:spPr>
            <a:xfrm>
              <a:off x="1402200" y="329040"/>
              <a:ext cx="74880" cy="86040"/>
            </a:xfrm>
            <a:custGeom>
              <a:avLst/>
              <a:gdLst/>
              <a:ah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a:noFill/>
            </a:ln>
          </p:spPr>
          <p:style>
            <a:lnRef idx="0"/>
            <a:fillRef idx="0"/>
            <a:effectRef idx="0"/>
            <a:fontRef idx="minor"/>
          </p:style>
        </p:sp>
        <p:sp>
          <p:nvSpPr>
            <p:cNvPr id="83" name="Freihandform: Form 152"/>
            <p:cNvSpPr/>
            <p:nvPr/>
          </p:nvSpPr>
          <p:spPr>
            <a:xfrm>
              <a:off x="1488240" y="330840"/>
              <a:ext cx="78840" cy="82080"/>
            </a:xfrm>
            <a:custGeom>
              <a:avLst/>
              <a:gdLst/>
              <a:ah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a:noFill/>
            </a:ln>
          </p:spPr>
          <p:style>
            <a:lnRef idx="0"/>
            <a:fillRef idx="0"/>
            <a:effectRef idx="0"/>
            <a:fontRef idx="minor"/>
          </p:style>
        </p:sp>
        <p:sp>
          <p:nvSpPr>
            <p:cNvPr id="84" name="Freihandform: Form 153"/>
            <p:cNvSpPr/>
            <p:nvPr/>
          </p:nvSpPr>
          <p:spPr>
            <a:xfrm>
              <a:off x="1577520" y="329040"/>
              <a:ext cx="69480" cy="86040"/>
            </a:xfrm>
            <a:custGeom>
              <a:avLst/>
              <a:gdLst/>
              <a:ah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a:noFill/>
            </a:ln>
          </p:spPr>
          <p:style>
            <a:lnRef idx="0"/>
            <a:fillRef idx="0"/>
            <a:effectRef idx="0"/>
            <a:fontRef idx="minor"/>
          </p:style>
        </p:sp>
        <p:sp>
          <p:nvSpPr>
            <p:cNvPr id="85" name="Freihandform: Form 154"/>
            <p:cNvSpPr/>
            <p:nvPr/>
          </p:nvSpPr>
          <p:spPr>
            <a:xfrm>
              <a:off x="1671840" y="329040"/>
              <a:ext cx="70920" cy="84240"/>
            </a:xfrm>
            <a:custGeom>
              <a:avLst/>
              <a:gdLst/>
              <a:ah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a:noFill/>
            </a:ln>
          </p:spPr>
          <p:style>
            <a:lnRef idx="0"/>
            <a:fillRef idx="0"/>
            <a:effectRef idx="0"/>
            <a:fontRef idx="minor"/>
          </p:style>
        </p:sp>
        <p:sp>
          <p:nvSpPr>
            <p:cNvPr id="86" name="Freihandform: Form 155"/>
            <p:cNvSpPr/>
            <p:nvPr/>
          </p:nvSpPr>
          <p:spPr>
            <a:xfrm>
              <a:off x="1763280" y="293040"/>
              <a:ext cx="76680" cy="122400"/>
            </a:xfrm>
            <a:custGeom>
              <a:avLst/>
              <a:gdLst/>
              <a:ah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a:noFill/>
            </a:ln>
          </p:spPr>
          <p:style>
            <a:lnRef idx="0"/>
            <a:fillRef idx="0"/>
            <a:effectRef idx="0"/>
            <a:fontRef idx="minor"/>
          </p:style>
        </p:sp>
        <p:sp>
          <p:nvSpPr>
            <p:cNvPr id="87" name="Freihandform: Form 156"/>
            <p:cNvSpPr/>
            <p:nvPr/>
          </p:nvSpPr>
          <p:spPr>
            <a:xfrm>
              <a:off x="1861200" y="329040"/>
              <a:ext cx="74880" cy="86040"/>
            </a:xfrm>
            <a:custGeom>
              <a:avLst/>
              <a:gdLst/>
              <a:ah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a:noFill/>
            </a:ln>
          </p:spPr>
          <p:style>
            <a:lnRef idx="0"/>
            <a:fillRef idx="0"/>
            <a:effectRef idx="0"/>
            <a:fontRef idx="minor"/>
          </p:style>
        </p:sp>
        <p:sp>
          <p:nvSpPr>
            <p:cNvPr id="88" name="Freihandform: Form 157"/>
            <p:cNvSpPr/>
            <p:nvPr/>
          </p:nvSpPr>
          <p:spPr>
            <a:xfrm>
              <a:off x="1958400" y="329040"/>
              <a:ext cx="49320" cy="84240"/>
            </a:xfrm>
            <a:custGeom>
              <a:avLst/>
              <a:gdLst/>
              <a:ah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a:noFill/>
            </a:ln>
          </p:spPr>
          <p:style>
            <a:lnRef idx="0"/>
            <a:fillRef idx="0"/>
            <a:effectRef idx="0"/>
            <a:fontRef idx="minor"/>
          </p:style>
        </p:sp>
        <p:sp>
          <p:nvSpPr>
            <p:cNvPr id="89" name="Freihandform: Form 158"/>
            <p:cNvSpPr/>
            <p:nvPr/>
          </p:nvSpPr>
          <p:spPr>
            <a:xfrm>
              <a:off x="2019960" y="353880"/>
              <a:ext cx="39960" cy="18000"/>
            </a:xfrm>
            <a:custGeom>
              <a:avLst/>
              <a:gdLst/>
              <a:ahLst/>
              <a:rect l="l" t="t" r="r" b="b"/>
              <a:pathLst>
                <a:path w="130492" h="59055">
                  <a:moveTo>
                    <a:pt x="130493" y="59055"/>
                  </a:moveTo>
                  <a:lnTo>
                    <a:pt x="0" y="59055"/>
                  </a:lnTo>
                  <a:lnTo>
                    <a:pt x="0" y="0"/>
                  </a:lnTo>
                  <a:lnTo>
                    <a:pt x="130493" y="0"/>
                  </a:lnTo>
                  <a:lnTo>
                    <a:pt x="130493" y="59055"/>
                  </a:lnTo>
                  <a:close/>
                </a:path>
              </a:pathLst>
            </a:custGeom>
            <a:solidFill>
              <a:srgbClr val="041e42"/>
            </a:solidFill>
            <a:ln w="9525">
              <a:noFill/>
            </a:ln>
          </p:spPr>
          <p:style>
            <a:lnRef idx="0"/>
            <a:fillRef idx="0"/>
            <a:effectRef idx="0"/>
            <a:fontRef idx="minor"/>
          </p:style>
        </p:sp>
        <p:sp>
          <p:nvSpPr>
            <p:cNvPr id="90" name="Freihandform: Form 159"/>
            <p:cNvSpPr/>
            <p:nvPr/>
          </p:nvSpPr>
          <p:spPr>
            <a:xfrm>
              <a:off x="2085120" y="299160"/>
              <a:ext cx="88920" cy="115920"/>
            </a:xfrm>
            <a:custGeom>
              <a:avLst/>
              <a:gdLst/>
              <a:ah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a:noFill/>
            </a:ln>
          </p:spPr>
          <p:style>
            <a:lnRef idx="0"/>
            <a:fillRef idx="0"/>
            <a:effectRef idx="0"/>
            <a:fontRef idx="minor"/>
          </p:style>
        </p:sp>
        <p:sp>
          <p:nvSpPr>
            <p:cNvPr id="91" name="Freihandform: Form 160"/>
            <p:cNvSpPr/>
            <p:nvPr/>
          </p:nvSpPr>
          <p:spPr>
            <a:xfrm>
              <a:off x="2200320" y="329040"/>
              <a:ext cx="70560" cy="84240"/>
            </a:xfrm>
            <a:custGeom>
              <a:avLst/>
              <a:gdLst/>
              <a:ah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a:noFill/>
            </a:ln>
          </p:spPr>
          <p:style>
            <a:lnRef idx="0"/>
            <a:fillRef idx="0"/>
            <a:effectRef idx="0"/>
            <a:fontRef idx="minor"/>
          </p:style>
        </p:sp>
        <p:sp>
          <p:nvSpPr>
            <p:cNvPr id="92" name="Freihandform: Form 161"/>
            <p:cNvSpPr/>
            <p:nvPr/>
          </p:nvSpPr>
          <p:spPr>
            <a:xfrm>
              <a:off x="2292840" y="294120"/>
              <a:ext cx="24120" cy="118800"/>
            </a:xfrm>
            <a:custGeom>
              <a:avLst/>
              <a:gdLst/>
              <a:ah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a:noFill/>
            </a:ln>
          </p:spPr>
          <p:style>
            <a:lnRef idx="0"/>
            <a:fillRef idx="0"/>
            <a:effectRef idx="0"/>
            <a:fontRef idx="minor"/>
          </p:style>
        </p:sp>
        <p:sp>
          <p:nvSpPr>
            <p:cNvPr id="93" name="Freihandform: Form 162"/>
            <p:cNvSpPr/>
            <p:nvPr/>
          </p:nvSpPr>
          <p:spPr>
            <a:xfrm>
              <a:off x="2331000" y="331200"/>
              <a:ext cx="79920" cy="82080"/>
            </a:xfrm>
            <a:custGeom>
              <a:avLst/>
              <a:gdLst/>
              <a:ah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a:noFill/>
            </a:ln>
          </p:spPr>
          <p:style>
            <a:lnRef idx="0"/>
            <a:fillRef idx="0"/>
            <a:effectRef idx="0"/>
            <a:fontRef idx="minor"/>
          </p:style>
        </p:sp>
        <p:sp>
          <p:nvSpPr>
            <p:cNvPr id="94" name="Freihandform: Form 163"/>
            <p:cNvSpPr/>
            <p:nvPr/>
          </p:nvSpPr>
          <p:spPr>
            <a:xfrm>
              <a:off x="2420280" y="329040"/>
              <a:ext cx="74880" cy="86040"/>
            </a:xfrm>
            <a:custGeom>
              <a:avLst/>
              <a:gdLst/>
              <a:ah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a:noFill/>
            </a:ln>
          </p:spPr>
          <p:style>
            <a:lnRef idx="0"/>
            <a:fillRef idx="0"/>
            <a:effectRef idx="0"/>
            <a:fontRef idx="minor"/>
          </p:style>
        </p:sp>
        <p:sp>
          <p:nvSpPr>
            <p:cNvPr id="95" name="Freihandform: Form 165"/>
            <p:cNvSpPr/>
            <p:nvPr/>
          </p:nvSpPr>
          <p:spPr>
            <a:xfrm>
              <a:off x="2517120" y="329040"/>
              <a:ext cx="49320" cy="84240"/>
            </a:xfrm>
            <a:custGeom>
              <a:avLst/>
              <a:gdLst/>
              <a:ah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a:noFill/>
            </a:ln>
          </p:spPr>
          <p:style>
            <a:lnRef idx="0"/>
            <a:fillRef idx="0"/>
            <a:effectRef idx="0"/>
            <a:fontRef idx="minor"/>
          </p:style>
        </p:sp>
        <p:sp>
          <p:nvSpPr>
            <p:cNvPr id="96" name="Freihandform: Form 166"/>
            <p:cNvSpPr/>
            <p:nvPr/>
          </p:nvSpPr>
          <p:spPr>
            <a:xfrm>
              <a:off x="2575800" y="328680"/>
              <a:ext cx="63360" cy="86400"/>
            </a:xfrm>
            <a:custGeom>
              <a:avLst/>
              <a:gdLst/>
              <a:ah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a:noFill/>
            </a:ln>
          </p:spPr>
          <p:style>
            <a:lnRef idx="0"/>
            <a:fillRef idx="0"/>
            <a:effectRef idx="0"/>
            <a:fontRef idx="minor"/>
          </p:style>
        </p:sp>
        <p:sp>
          <p:nvSpPr>
            <p:cNvPr id="97" name="Freihandform: Form 168"/>
            <p:cNvSpPr/>
            <p:nvPr/>
          </p:nvSpPr>
          <p:spPr>
            <a:xfrm>
              <a:off x="2657520" y="294120"/>
              <a:ext cx="24120" cy="118800"/>
            </a:xfrm>
            <a:custGeom>
              <a:avLst/>
              <a:gdLst/>
              <a:ah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a:noFill/>
            </a:ln>
          </p:spPr>
          <p:style>
            <a:lnRef idx="0"/>
            <a:fillRef idx="0"/>
            <a:effectRef idx="0"/>
            <a:fontRef idx="minor"/>
          </p:style>
        </p:sp>
        <p:sp>
          <p:nvSpPr>
            <p:cNvPr id="98" name="Freihandform: Form 169"/>
            <p:cNvSpPr/>
            <p:nvPr/>
          </p:nvSpPr>
          <p:spPr>
            <a:xfrm>
              <a:off x="2696040" y="304560"/>
              <a:ext cx="51120" cy="110520"/>
            </a:xfrm>
            <a:custGeom>
              <a:avLst/>
              <a:gdLst/>
              <a:ah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a:noFill/>
            </a:ln>
          </p:spPr>
          <p:style>
            <a:lnRef idx="0"/>
            <a:fillRef idx="0"/>
            <a:effectRef idx="0"/>
            <a:fontRef idx="minor"/>
          </p:style>
        </p:sp>
        <p:sp>
          <p:nvSpPr>
            <p:cNvPr id="99" name="Freihandform: Form 170"/>
            <p:cNvSpPr/>
            <p:nvPr/>
          </p:nvSpPr>
          <p:spPr>
            <a:xfrm>
              <a:off x="2762280" y="295920"/>
              <a:ext cx="69480" cy="119520"/>
            </a:xfrm>
            <a:custGeom>
              <a:avLst/>
              <a:gdLst/>
              <a:ah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a:noFill/>
            </a:ln>
          </p:spPr>
          <p:style>
            <a:lnRef idx="0"/>
            <a:fillRef idx="0"/>
            <a:effectRef idx="0"/>
            <a:fontRef idx="minor"/>
          </p:style>
        </p:sp>
        <p:sp>
          <p:nvSpPr>
            <p:cNvPr id="100" name="Freihandform: Form 171"/>
            <p:cNvSpPr/>
            <p:nvPr/>
          </p:nvSpPr>
          <p:spPr>
            <a:xfrm>
              <a:off x="2847240" y="304560"/>
              <a:ext cx="51120" cy="110520"/>
            </a:xfrm>
            <a:custGeom>
              <a:avLst/>
              <a:gdLst/>
              <a:ah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a:noFill/>
            </a:ln>
          </p:spPr>
          <p:style>
            <a:lnRef idx="0"/>
            <a:fillRef idx="0"/>
            <a:effectRef idx="0"/>
            <a:fontRef idx="minor"/>
          </p:style>
        </p:sp>
        <p:sp>
          <p:nvSpPr>
            <p:cNvPr id="101" name="Freihandform: Form 172"/>
            <p:cNvSpPr/>
            <p:nvPr/>
          </p:nvSpPr>
          <p:spPr>
            <a:xfrm>
              <a:off x="510480" y="478080"/>
              <a:ext cx="84960" cy="113760"/>
            </a:xfrm>
            <a:custGeom>
              <a:avLst/>
              <a:gdLst/>
              <a:ah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a:noFill/>
            </a:ln>
          </p:spPr>
          <p:style>
            <a:lnRef idx="0"/>
            <a:fillRef idx="0"/>
            <a:effectRef idx="0"/>
            <a:fontRef idx="minor"/>
          </p:style>
        </p:sp>
        <p:sp>
          <p:nvSpPr>
            <p:cNvPr id="102" name="Freihandform: Form 173"/>
            <p:cNvSpPr/>
            <p:nvPr/>
          </p:nvSpPr>
          <p:spPr>
            <a:xfrm>
              <a:off x="596520" y="507600"/>
              <a:ext cx="74880" cy="86040"/>
            </a:xfrm>
            <a:custGeom>
              <a:avLst/>
              <a:gdLst/>
              <a:ah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a:noFill/>
            </a:ln>
          </p:spPr>
          <p:style>
            <a:lnRef idx="0"/>
            <a:fillRef idx="0"/>
            <a:effectRef idx="0"/>
            <a:fontRef idx="minor"/>
          </p:style>
        </p:sp>
        <p:sp>
          <p:nvSpPr>
            <p:cNvPr id="103" name="Freihandform: Form 174"/>
            <p:cNvSpPr/>
            <p:nvPr/>
          </p:nvSpPr>
          <p:spPr>
            <a:xfrm>
              <a:off x="688680" y="507240"/>
              <a:ext cx="69120" cy="86400"/>
            </a:xfrm>
            <a:custGeom>
              <a:avLst/>
              <a:gdLst/>
              <a:ah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a:noFill/>
            </a:ln>
          </p:spPr>
          <p:style>
            <a:lnRef idx="0"/>
            <a:fillRef idx="0"/>
            <a:effectRef idx="0"/>
            <a:fontRef idx="minor"/>
          </p:style>
        </p:sp>
        <p:sp>
          <p:nvSpPr>
            <p:cNvPr id="104" name="Freihandform: Form 175"/>
            <p:cNvSpPr/>
            <p:nvPr/>
          </p:nvSpPr>
          <p:spPr>
            <a:xfrm>
              <a:off x="775080" y="471600"/>
              <a:ext cx="70560" cy="120240"/>
            </a:xfrm>
            <a:custGeom>
              <a:avLst/>
              <a:gdLst/>
              <a:ah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a:noFill/>
            </a:ln>
          </p:spPr>
          <p:style>
            <a:lnRef idx="0"/>
            <a:fillRef idx="0"/>
            <a:effectRef idx="0"/>
            <a:fontRef idx="minor"/>
          </p:style>
        </p:sp>
        <p:sp>
          <p:nvSpPr>
            <p:cNvPr id="105" name="Freihandform: Form 176"/>
            <p:cNvSpPr/>
            <p:nvPr/>
          </p:nvSpPr>
          <p:spPr>
            <a:xfrm>
              <a:off x="870480" y="507600"/>
              <a:ext cx="70560" cy="84240"/>
            </a:xfrm>
            <a:custGeom>
              <a:avLst/>
              <a:gdLst/>
              <a:ah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a:noFill/>
            </a:ln>
          </p:spPr>
          <p:style>
            <a:lnRef idx="0"/>
            <a:fillRef idx="0"/>
            <a:effectRef idx="0"/>
            <a:fontRef idx="minor"/>
          </p:style>
        </p:sp>
        <p:sp>
          <p:nvSpPr>
            <p:cNvPr id="106" name="Freihandform: Form 177"/>
            <p:cNvSpPr/>
            <p:nvPr/>
          </p:nvSpPr>
          <p:spPr>
            <a:xfrm>
              <a:off x="963360" y="472680"/>
              <a:ext cx="24120" cy="118800"/>
            </a:xfrm>
            <a:custGeom>
              <a:avLst/>
              <a:gdLst/>
              <a:ah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a:noFill/>
            </a:ln>
          </p:spPr>
          <p:style>
            <a:lnRef idx="0"/>
            <a:fillRef idx="0"/>
            <a:effectRef idx="0"/>
            <a:fontRef idx="minor"/>
          </p:style>
        </p:sp>
        <p:sp>
          <p:nvSpPr>
            <p:cNvPr id="107" name="Freihandform: Form 178"/>
            <p:cNvSpPr/>
            <p:nvPr/>
          </p:nvSpPr>
          <p:spPr>
            <a:xfrm>
              <a:off x="1002600" y="507240"/>
              <a:ext cx="63360" cy="86400"/>
            </a:xfrm>
            <a:custGeom>
              <a:avLst/>
              <a:gdLst/>
              <a:ah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a:noFill/>
            </a:ln>
          </p:spPr>
          <p:style>
            <a:lnRef idx="0"/>
            <a:fillRef idx="0"/>
            <a:effectRef idx="0"/>
            <a:fontRef idx="minor"/>
          </p:style>
        </p:sp>
        <p:sp>
          <p:nvSpPr>
            <p:cNvPr id="108" name="Freihandform: Form 179"/>
            <p:cNvSpPr/>
            <p:nvPr/>
          </p:nvSpPr>
          <p:spPr>
            <a:xfrm>
              <a:off x="1082160" y="507240"/>
              <a:ext cx="69120" cy="86400"/>
            </a:xfrm>
            <a:custGeom>
              <a:avLst/>
              <a:gdLst/>
              <a:ah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a:noFill/>
            </a:ln>
          </p:spPr>
          <p:style>
            <a:lnRef idx="0"/>
            <a:fillRef idx="0"/>
            <a:effectRef idx="0"/>
            <a:fontRef idx="minor"/>
          </p:style>
        </p:sp>
        <p:sp>
          <p:nvSpPr>
            <p:cNvPr id="109" name="Freihandform: Form 180"/>
            <p:cNvSpPr/>
            <p:nvPr/>
          </p:nvSpPr>
          <p:spPr>
            <a:xfrm>
              <a:off x="1168560" y="471600"/>
              <a:ext cx="70560" cy="120240"/>
            </a:xfrm>
            <a:custGeom>
              <a:avLst/>
              <a:gdLst/>
              <a:ah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a:noFill/>
            </a:ln>
          </p:spPr>
          <p:style>
            <a:lnRef idx="0"/>
            <a:fillRef idx="0"/>
            <a:effectRef idx="0"/>
            <a:fontRef idx="minor"/>
          </p:style>
        </p:sp>
        <p:sp>
          <p:nvSpPr>
            <p:cNvPr id="110" name="Freihandform: Form 181"/>
            <p:cNvSpPr/>
            <p:nvPr/>
          </p:nvSpPr>
          <p:spPr>
            <a:xfrm>
              <a:off x="1259280" y="507600"/>
              <a:ext cx="74880" cy="86040"/>
            </a:xfrm>
            <a:custGeom>
              <a:avLst/>
              <a:gdLst/>
              <a:ah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a:noFill/>
            </a:ln>
          </p:spPr>
          <p:style>
            <a:lnRef idx="0"/>
            <a:fillRef idx="0"/>
            <a:effectRef idx="0"/>
            <a:fontRef idx="minor"/>
          </p:style>
        </p:sp>
        <p:sp>
          <p:nvSpPr>
            <p:cNvPr id="111" name="Freihandform: Form 182"/>
            <p:cNvSpPr/>
            <p:nvPr/>
          </p:nvSpPr>
          <p:spPr>
            <a:xfrm>
              <a:off x="1405080" y="478080"/>
              <a:ext cx="71280" cy="113760"/>
            </a:xfrm>
            <a:custGeom>
              <a:avLst/>
              <a:gdLst/>
              <a:ah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a:noFill/>
            </a:ln>
          </p:spPr>
          <p:style>
            <a:lnRef idx="0"/>
            <a:fillRef idx="0"/>
            <a:effectRef idx="0"/>
            <a:fontRef idx="minor"/>
          </p:style>
        </p:sp>
        <p:sp>
          <p:nvSpPr>
            <p:cNvPr id="112" name="Freihandform: Form 183"/>
            <p:cNvSpPr/>
            <p:nvPr/>
          </p:nvSpPr>
          <p:spPr>
            <a:xfrm>
              <a:off x="1480320" y="507600"/>
              <a:ext cx="69840" cy="86040"/>
            </a:xfrm>
            <a:custGeom>
              <a:avLst/>
              <a:gdLst/>
              <a:ah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a:noFill/>
            </a:ln>
          </p:spPr>
          <p:style>
            <a:lnRef idx="0"/>
            <a:fillRef idx="0"/>
            <a:effectRef idx="0"/>
            <a:fontRef idx="minor"/>
          </p:style>
        </p:sp>
        <p:sp>
          <p:nvSpPr>
            <p:cNvPr id="113" name="Freihandform: Form 184"/>
            <p:cNvSpPr/>
            <p:nvPr/>
          </p:nvSpPr>
          <p:spPr>
            <a:xfrm>
              <a:off x="1575000" y="471600"/>
              <a:ext cx="72360" cy="120240"/>
            </a:xfrm>
            <a:custGeom>
              <a:avLst/>
              <a:gdLst/>
              <a:ah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a:noFill/>
            </a:ln>
          </p:spPr>
          <p:style>
            <a:lnRef idx="0"/>
            <a:fillRef idx="0"/>
            <a:effectRef idx="0"/>
            <a:fontRef idx="minor"/>
          </p:style>
        </p:sp>
        <p:sp>
          <p:nvSpPr>
            <p:cNvPr id="114" name="Freihandform: Form 185"/>
            <p:cNvSpPr/>
            <p:nvPr/>
          </p:nvSpPr>
          <p:spPr>
            <a:xfrm>
              <a:off x="1661760" y="509760"/>
              <a:ext cx="70920" cy="84240"/>
            </a:xfrm>
            <a:custGeom>
              <a:avLst/>
              <a:gdLst/>
              <a:ah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a:noFill/>
            </a:ln>
          </p:spPr>
          <p:style>
            <a:lnRef idx="0"/>
            <a:fillRef idx="0"/>
            <a:effectRef idx="0"/>
            <a:fontRef idx="minor"/>
          </p:style>
        </p:sp>
        <p:sp>
          <p:nvSpPr>
            <p:cNvPr id="115" name="Freihandform: Form 186"/>
            <p:cNvSpPr/>
            <p:nvPr/>
          </p:nvSpPr>
          <p:spPr>
            <a:xfrm>
              <a:off x="1757880" y="471240"/>
              <a:ext cx="18720" cy="120240"/>
            </a:xfrm>
            <a:custGeom>
              <a:avLst/>
              <a:gdLst/>
              <a:ahLst/>
              <a:rect l="l" t="t" r="r" b="b"/>
              <a:pathLst>
                <a:path w="61912" h="389572">
                  <a:moveTo>
                    <a:pt x="61913" y="389572"/>
                  </a:moveTo>
                  <a:lnTo>
                    <a:pt x="0" y="389572"/>
                  </a:lnTo>
                  <a:lnTo>
                    <a:pt x="0" y="14288"/>
                  </a:lnTo>
                  <a:lnTo>
                    <a:pt x="61913" y="0"/>
                  </a:lnTo>
                  <a:lnTo>
                    <a:pt x="61913" y="389572"/>
                  </a:lnTo>
                  <a:close/>
                </a:path>
              </a:pathLst>
            </a:custGeom>
            <a:solidFill>
              <a:schemeClr val="tx1"/>
            </a:solidFill>
            <a:ln w="9525">
              <a:noFill/>
            </a:ln>
          </p:spPr>
          <p:style>
            <a:lnRef idx="0"/>
            <a:fillRef idx="0"/>
            <a:effectRef idx="0"/>
            <a:fontRef idx="minor"/>
          </p:style>
        </p:sp>
        <p:sp>
          <p:nvSpPr>
            <p:cNvPr id="116" name="Freihandform: Form 187"/>
            <p:cNvSpPr/>
            <p:nvPr/>
          </p:nvSpPr>
          <p:spPr>
            <a:xfrm>
              <a:off x="1794240" y="483120"/>
              <a:ext cx="51120" cy="110520"/>
            </a:xfrm>
            <a:custGeom>
              <a:avLst/>
              <a:gdLst/>
              <a:ah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a:noFill/>
            </a:ln>
          </p:spPr>
          <p:style>
            <a:lnRef idx="0"/>
            <a:fillRef idx="0"/>
            <a:effectRef idx="0"/>
            <a:fontRef idx="minor"/>
          </p:style>
        </p:sp>
        <p:sp>
          <p:nvSpPr>
            <p:cNvPr id="117" name="Freihandform: Form 188"/>
            <p:cNvSpPr/>
            <p:nvPr/>
          </p:nvSpPr>
          <p:spPr>
            <a:xfrm>
              <a:off x="1860480" y="474120"/>
              <a:ext cx="69480" cy="119520"/>
            </a:xfrm>
            <a:custGeom>
              <a:avLst/>
              <a:gdLst/>
              <a:ah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a:noFill/>
            </a:ln>
          </p:spPr>
          <p:style>
            <a:lnRef idx="0"/>
            <a:fillRef idx="0"/>
            <a:effectRef idx="0"/>
            <a:fontRef idx="minor"/>
          </p:style>
        </p:sp>
        <p:sp>
          <p:nvSpPr>
            <p:cNvPr id="118" name="Freihandform: Form 189"/>
            <p:cNvSpPr/>
            <p:nvPr/>
          </p:nvSpPr>
          <p:spPr>
            <a:xfrm>
              <a:off x="1945440" y="483120"/>
              <a:ext cx="51120" cy="110520"/>
            </a:xfrm>
            <a:custGeom>
              <a:avLst/>
              <a:gdLst/>
              <a:ah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a:noFill/>
            </a:ln>
          </p:spPr>
          <p:style>
            <a:lnRef idx="0"/>
            <a:fillRef idx="0"/>
            <a:effectRef idx="0"/>
            <a:fontRef idx="minor"/>
          </p:style>
        </p:sp>
      </p:grpSp>
      <p:sp>
        <p:nvSpPr>
          <p:cNvPr id="119" name="Freihandform: Form 87"/>
          <p:cNvSpPr/>
          <p:nvPr/>
        </p:nvSpPr>
        <p:spPr>
          <a:xfrm>
            <a:off x="10272960" y="300600"/>
            <a:ext cx="1403640" cy="535680"/>
          </a:xfrm>
          <a:custGeom>
            <a:avLst/>
            <a:gdLst/>
            <a:ah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5" name="Rechteck 6" hidden="1"/>
          <p:cNvSpPr/>
          <p:nvPr/>
        </p:nvSpPr>
        <p:spPr>
          <a:xfrm>
            <a:off x="518400" y="1196640"/>
            <a:ext cx="11675880" cy="716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sp>
        <p:nvSpPr>
          <p:cNvPr id="896" name="Rechteck 8" hidden="1"/>
          <p:cNvSpPr/>
          <p:nvPr/>
        </p:nvSpPr>
        <p:spPr>
          <a:xfrm>
            <a:off x="517320" y="6538680"/>
            <a:ext cx="11674440" cy="104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grpSp>
        <p:nvGrpSpPr>
          <p:cNvPr id="897" name="Gruppieren 12"/>
          <p:cNvGrpSpPr/>
          <p:nvPr/>
        </p:nvGrpSpPr>
        <p:grpSpPr>
          <a:xfrm>
            <a:off x="-390240" y="160200"/>
            <a:ext cx="333360" cy="136800"/>
            <a:chOff x="-390240" y="160200"/>
            <a:chExt cx="333360" cy="136800"/>
          </a:xfrm>
        </p:grpSpPr>
        <p:sp>
          <p:nvSpPr>
            <p:cNvPr id="898" name="Gerader Verbinder 9"/>
            <p:cNvSpPr/>
            <p:nvPr/>
          </p:nvSpPr>
          <p:spPr>
            <a:xfrm>
              <a:off x="-390240" y="296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899" name="Textfeld 10"/>
            <p:cNvSpPr/>
            <p:nvPr/>
          </p:nvSpPr>
          <p:spPr>
            <a:xfrm>
              <a:off x="-351720" y="160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08,70</a:t>
              </a:r>
              <a:endParaRPr b="0" lang="en-GB" sz="800" spc="-1" strike="noStrike">
                <a:latin typeface="Arial"/>
              </a:endParaRPr>
            </a:p>
          </p:txBody>
        </p:sp>
      </p:grpSp>
      <p:grpSp>
        <p:nvGrpSpPr>
          <p:cNvPr id="900" name="Gruppieren 14"/>
          <p:cNvGrpSpPr/>
          <p:nvPr/>
        </p:nvGrpSpPr>
        <p:grpSpPr>
          <a:xfrm>
            <a:off x="-390240" y="1131840"/>
            <a:ext cx="333360" cy="136800"/>
            <a:chOff x="-390240" y="1131840"/>
            <a:chExt cx="333360" cy="136800"/>
          </a:xfrm>
        </p:grpSpPr>
        <p:sp>
          <p:nvSpPr>
            <p:cNvPr id="901" name="Gerader Verbinder 15"/>
            <p:cNvSpPr/>
            <p:nvPr/>
          </p:nvSpPr>
          <p:spPr>
            <a:xfrm>
              <a:off x="-390240" y="1268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902" name="Textfeld 16"/>
            <p:cNvSpPr/>
            <p:nvPr/>
          </p:nvSpPr>
          <p:spPr>
            <a:xfrm>
              <a:off x="-351720" y="113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06,00</a:t>
              </a:r>
              <a:endParaRPr b="0" lang="en-GB" sz="800" spc="-1" strike="noStrike">
                <a:latin typeface="Arial"/>
              </a:endParaRPr>
            </a:p>
          </p:txBody>
        </p:sp>
      </p:grpSp>
      <p:grpSp>
        <p:nvGrpSpPr>
          <p:cNvPr id="903" name="Gruppieren 17"/>
          <p:cNvGrpSpPr/>
          <p:nvPr/>
        </p:nvGrpSpPr>
        <p:grpSpPr>
          <a:xfrm>
            <a:off x="-390240" y="1491840"/>
            <a:ext cx="333360" cy="137160"/>
            <a:chOff x="-390240" y="1491840"/>
            <a:chExt cx="333360" cy="137160"/>
          </a:xfrm>
        </p:grpSpPr>
        <p:sp>
          <p:nvSpPr>
            <p:cNvPr id="904" name="Gerader Verbinder 18"/>
            <p:cNvSpPr/>
            <p:nvPr/>
          </p:nvSpPr>
          <p:spPr>
            <a:xfrm>
              <a:off x="-390240" y="1628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905" name="Textfeld 19"/>
            <p:cNvSpPr/>
            <p:nvPr/>
          </p:nvSpPr>
          <p:spPr>
            <a:xfrm>
              <a:off x="-351720" y="149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05,00</a:t>
              </a:r>
              <a:endParaRPr b="0" lang="en-GB" sz="800" spc="-1" strike="noStrike">
                <a:latin typeface="Arial"/>
              </a:endParaRPr>
            </a:p>
          </p:txBody>
        </p:sp>
      </p:grpSp>
      <p:grpSp>
        <p:nvGrpSpPr>
          <p:cNvPr id="906" name="Gruppieren 20"/>
          <p:cNvGrpSpPr/>
          <p:nvPr/>
        </p:nvGrpSpPr>
        <p:grpSpPr>
          <a:xfrm>
            <a:off x="-390240" y="3292200"/>
            <a:ext cx="333360" cy="137160"/>
            <a:chOff x="-390240" y="3292200"/>
            <a:chExt cx="333360" cy="137160"/>
          </a:xfrm>
        </p:grpSpPr>
        <p:sp>
          <p:nvSpPr>
            <p:cNvPr id="907" name="Gerader Verbinder 21"/>
            <p:cNvSpPr/>
            <p:nvPr/>
          </p:nvSpPr>
          <p:spPr>
            <a:xfrm>
              <a:off x="-390240" y="342900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908" name="Textfeld 22"/>
            <p:cNvSpPr/>
            <p:nvPr/>
          </p:nvSpPr>
          <p:spPr>
            <a:xfrm>
              <a:off x="-351720" y="3292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00,00</a:t>
              </a:r>
              <a:endParaRPr b="0" lang="en-GB" sz="800" spc="-1" strike="noStrike">
                <a:latin typeface="Arial"/>
              </a:endParaRPr>
            </a:p>
          </p:txBody>
        </p:sp>
      </p:grpSp>
      <p:grpSp>
        <p:nvGrpSpPr>
          <p:cNvPr id="909" name="Gruppieren 23"/>
          <p:cNvGrpSpPr/>
          <p:nvPr/>
        </p:nvGrpSpPr>
        <p:grpSpPr>
          <a:xfrm>
            <a:off x="-390240" y="6063840"/>
            <a:ext cx="333360" cy="137160"/>
            <a:chOff x="-390240" y="6063840"/>
            <a:chExt cx="333360" cy="137160"/>
          </a:xfrm>
        </p:grpSpPr>
        <p:sp>
          <p:nvSpPr>
            <p:cNvPr id="910" name="Gerader Verbinder 24"/>
            <p:cNvSpPr/>
            <p:nvPr/>
          </p:nvSpPr>
          <p:spPr>
            <a:xfrm>
              <a:off x="-390240" y="6200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911" name="Textfeld 25"/>
            <p:cNvSpPr/>
            <p:nvPr/>
          </p:nvSpPr>
          <p:spPr>
            <a:xfrm>
              <a:off x="-351720" y="6063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07,70</a:t>
              </a:r>
              <a:endParaRPr b="0" lang="en-GB" sz="800" spc="-1" strike="noStrike">
                <a:latin typeface="Arial"/>
              </a:endParaRPr>
            </a:p>
          </p:txBody>
        </p:sp>
      </p:grpSp>
      <p:grpSp>
        <p:nvGrpSpPr>
          <p:cNvPr id="912" name="Gruppieren 26"/>
          <p:cNvGrpSpPr/>
          <p:nvPr/>
        </p:nvGrpSpPr>
        <p:grpSpPr>
          <a:xfrm>
            <a:off x="-390240" y="6495840"/>
            <a:ext cx="333360" cy="136800"/>
            <a:chOff x="-390240" y="6495840"/>
            <a:chExt cx="333360" cy="136800"/>
          </a:xfrm>
        </p:grpSpPr>
        <p:sp>
          <p:nvSpPr>
            <p:cNvPr id="913" name="Gerader Verbinder 27"/>
            <p:cNvSpPr/>
            <p:nvPr/>
          </p:nvSpPr>
          <p:spPr>
            <a:xfrm>
              <a:off x="-390240" y="6632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914" name="Textfeld 28"/>
            <p:cNvSpPr/>
            <p:nvPr/>
          </p:nvSpPr>
          <p:spPr>
            <a:xfrm>
              <a:off x="-351720" y="6495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08,90</a:t>
              </a:r>
              <a:endParaRPr b="0" lang="en-GB" sz="800" spc="-1" strike="noStrike">
                <a:latin typeface="Arial"/>
              </a:endParaRPr>
            </a:p>
          </p:txBody>
        </p:sp>
      </p:grpSp>
      <p:grpSp>
        <p:nvGrpSpPr>
          <p:cNvPr id="915" name="Gruppieren 29"/>
          <p:cNvGrpSpPr/>
          <p:nvPr/>
        </p:nvGrpSpPr>
        <p:grpSpPr>
          <a:xfrm>
            <a:off x="379800" y="-397080"/>
            <a:ext cx="137160" cy="333360"/>
            <a:chOff x="379800" y="-397080"/>
            <a:chExt cx="137160" cy="333360"/>
          </a:xfrm>
        </p:grpSpPr>
        <p:sp>
          <p:nvSpPr>
            <p:cNvPr id="916" name="Gerader Verbinder 30"/>
            <p:cNvSpPr/>
            <p:nvPr/>
          </p:nvSpPr>
          <p:spPr>
            <a:xfrm flipV="1">
              <a:off x="51660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917" name="Textfeld 31"/>
            <p:cNvSpPr/>
            <p:nvPr/>
          </p:nvSpPr>
          <p:spPr>
            <a:xfrm rot="16200000">
              <a:off x="31860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grpSp>
        <p:nvGrpSpPr>
          <p:cNvPr id="918" name="Gruppieren 32"/>
          <p:cNvGrpSpPr/>
          <p:nvPr/>
        </p:nvGrpSpPr>
        <p:grpSpPr>
          <a:xfrm>
            <a:off x="5851080" y="-397080"/>
            <a:ext cx="137160" cy="333360"/>
            <a:chOff x="5851080" y="-397080"/>
            <a:chExt cx="137160" cy="333360"/>
          </a:xfrm>
        </p:grpSpPr>
        <p:sp>
          <p:nvSpPr>
            <p:cNvPr id="919" name="Gerader Verbinder 33"/>
            <p:cNvSpPr/>
            <p:nvPr/>
          </p:nvSpPr>
          <p:spPr>
            <a:xfrm flipV="1">
              <a:off x="5987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920" name="Textfeld 34"/>
            <p:cNvSpPr/>
            <p:nvPr/>
          </p:nvSpPr>
          <p:spPr>
            <a:xfrm rot="16200000">
              <a:off x="57898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grpSp>
        <p:nvGrpSpPr>
          <p:cNvPr id="921" name="Gruppieren 13"/>
          <p:cNvGrpSpPr/>
          <p:nvPr/>
        </p:nvGrpSpPr>
        <p:grpSpPr>
          <a:xfrm>
            <a:off x="6203880" y="-397080"/>
            <a:ext cx="132840" cy="333360"/>
            <a:chOff x="6203880" y="-397080"/>
            <a:chExt cx="132840" cy="333360"/>
          </a:xfrm>
        </p:grpSpPr>
        <p:sp>
          <p:nvSpPr>
            <p:cNvPr id="922" name="Gerader Verbinder 36"/>
            <p:cNvSpPr/>
            <p:nvPr/>
          </p:nvSpPr>
          <p:spPr>
            <a:xfrm flipV="1">
              <a:off x="6203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923" name="Textfeld 37"/>
            <p:cNvSpPr/>
            <p:nvPr/>
          </p:nvSpPr>
          <p:spPr>
            <a:xfrm rot="16200000">
              <a:off x="61426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sp>
        <p:nvSpPr>
          <p:cNvPr id="924" name="Gerader Verbinder 39"/>
          <p:cNvSpPr/>
          <p:nvPr/>
        </p:nvSpPr>
        <p:spPr>
          <a:xfrm flipV="1">
            <a:off x="6095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grpSp>
        <p:nvGrpSpPr>
          <p:cNvPr id="925" name="Gruppieren 40"/>
          <p:cNvGrpSpPr/>
          <p:nvPr/>
        </p:nvGrpSpPr>
        <p:grpSpPr>
          <a:xfrm>
            <a:off x="11545560" y="-397080"/>
            <a:ext cx="137160" cy="333360"/>
            <a:chOff x="11545560" y="-397080"/>
            <a:chExt cx="137160" cy="333360"/>
          </a:xfrm>
        </p:grpSpPr>
        <p:sp>
          <p:nvSpPr>
            <p:cNvPr id="926" name="Gerader Verbinder 41"/>
            <p:cNvSpPr/>
            <p:nvPr/>
          </p:nvSpPr>
          <p:spPr>
            <a:xfrm flipV="1">
              <a:off x="1168236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927" name="Textfeld 42"/>
            <p:cNvSpPr/>
            <p:nvPr/>
          </p:nvSpPr>
          <p:spPr>
            <a:xfrm rot="16200000">
              <a:off x="1148436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sp>
        <p:nvSpPr>
          <p:cNvPr id="928" name="Freihandform: Form 43" hidden="1"/>
          <p:cNvSpPr/>
          <p:nvPr/>
        </p:nvSpPr>
        <p:spPr>
          <a:xfrm>
            <a:off x="10596240" y="299520"/>
            <a:ext cx="1079640" cy="411840"/>
          </a:xfrm>
          <a:custGeom>
            <a:avLst/>
            <a:gdLst/>
            <a:ah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a:noFill/>
          </a:ln>
        </p:spPr>
        <p:style>
          <a:lnRef idx="0"/>
          <a:fillRef idx="0"/>
          <a:effectRef idx="0"/>
          <a:fontRef idx="minor"/>
        </p:style>
      </p:sp>
      <p:sp>
        <p:nvSpPr>
          <p:cNvPr id="929" name="PlaceHolder 1"/>
          <p:cNvSpPr>
            <a:spLocks noGrp="1"/>
          </p:cNvSpPr>
          <p:nvPr>
            <p:ph type="body"/>
          </p:nvPr>
        </p:nvSpPr>
        <p:spPr>
          <a:xfrm>
            <a:off x="0" y="0"/>
            <a:ext cx="12191760" cy="6857640"/>
          </a:xfrm>
          <a:prstGeom prst="rect">
            <a:avLst/>
          </a:prstGeom>
          <a:solidFill>
            <a:srgbClr val="f2f2f2"/>
          </a:solidFill>
          <a:ln w="0">
            <a:noFill/>
          </a:ln>
        </p:spPr>
        <p:txBody>
          <a:bodyPr lIns="90000" rIns="90000" tIns="45000" bIns="45000" anchor="t">
            <a:noAutofit/>
          </a:bodyPr>
          <a:p>
            <a:pPr>
              <a:lnSpc>
                <a:spcPct val="100000"/>
              </a:lnSpc>
              <a:buNone/>
            </a:pPr>
            <a:r>
              <a:rPr b="0" lang="de-DE" sz="1800" spc="-1" strike="noStrike">
                <a:solidFill>
                  <a:srgbClr val="000000"/>
                </a:solidFill>
                <a:latin typeface="Arial"/>
              </a:rPr>
              <a:t> </a:t>
            </a:r>
            <a:endParaRPr b="0" lang="de-DE" sz="1800" spc="-1" strike="noStrike">
              <a:solidFill>
                <a:srgbClr val="000000"/>
              </a:solidFill>
              <a:latin typeface="Arial"/>
            </a:endParaRPr>
          </a:p>
        </p:txBody>
      </p:sp>
      <p:sp>
        <p:nvSpPr>
          <p:cNvPr id="930" name="PlaceHolder 2"/>
          <p:cNvSpPr>
            <a:spLocks noGrp="1"/>
          </p:cNvSpPr>
          <p:nvPr>
            <p:ph type="body"/>
          </p:nvPr>
        </p:nvSpPr>
        <p:spPr>
          <a:xfrm>
            <a:off x="518400" y="3431520"/>
            <a:ext cx="3570840" cy="2769120"/>
          </a:xfrm>
          <a:prstGeom prst="rect">
            <a:avLst/>
          </a:prstGeom>
          <a:solidFill>
            <a:srgbClr val="ffffff"/>
          </a:solidFill>
          <a:ln w="0">
            <a:noFill/>
          </a:ln>
        </p:spPr>
        <p:txBody>
          <a:bodyPr lIns="180000" rIns="360000" tIns="180000" bIns="180000" anchor="t">
            <a:noAutofit/>
          </a:bodyPr>
          <a:p>
            <a:pPr>
              <a:lnSpc>
                <a:spcPct val="110000"/>
              </a:lnSpc>
              <a:spcAft>
                <a:spcPts val="1199"/>
              </a:spcAft>
              <a:buNone/>
              <a:tabLst>
                <a:tab algn="l" pos="0"/>
              </a:tabLst>
            </a:pPr>
            <a:r>
              <a:rPr b="0" lang="de-DE" sz="1600" spc="-1" strike="noStrike">
                <a:solidFill>
                  <a:srgbClr val="000000"/>
                </a:solidFill>
                <a:latin typeface="Arial"/>
              </a:rPr>
              <a:t>Mastertextformat bearbeiten</a:t>
            </a:r>
            <a:endParaRPr b="0" lang="de-DE" sz="1600" spc="-1" strike="noStrike">
              <a:solidFill>
                <a:srgbClr val="000000"/>
              </a:solidFill>
              <a:latin typeface="Arial"/>
            </a:endParaRPr>
          </a:p>
          <a:p>
            <a:pPr lvl="1" marL="180000" indent="-180000">
              <a:lnSpc>
                <a:spcPct val="110000"/>
              </a:lnSpc>
              <a:spcAft>
                <a:spcPts val="1199"/>
              </a:spcAft>
              <a:buClr>
                <a:srgbClr val="8c9fb1"/>
              </a:buClr>
              <a:buFont typeface="Symbol"/>
              <a:buChar char="-"/>
              <a:tabLst>
                <a:tab algn="l" pos="0"/>
              </a:tabLst>
            </a:pPr>
            <a:r>
              <a:rPr b="0" lang="de-DE" sz="1600" spc="-1" strike="noStrike">
                <a:solidFill>
                  <a:srgbClr val="000000"/>
                </a:solidFill>
                <a:latin typeface="Arial"/>
              </a:rPr>
              <a:t>Zweite Ebene</a:t>
            </a:r>
            <a:endParaRPr b="0" lang="de-DE" sz="1600" spc="-1" strike="noStrike">
              <a:solidFill>
                <a:srgbClr val="000000"/>
              </a:solidFill>
              <a:latin typeface="Arial"/>
            </a:endParaRPr>
          </a:p>
          <a:p>
            <a:pPr lvl="2" marL="360000" indent="-180000">
              <a:lnSpc>
                <a:spcPct val="110000"/>
              </a:lnSpc>
              <a:spcAft>
                <a:spcPts val="1199"/>
              </a:spcAft>
              <a:buClr>
                <a:srgbClr val="8c9fb1"/>
              </a:buClr>
              <a:buFont typeface="Symbol"/>
              <a:buChar char="-"/>
              <a:tabLst>
                <a:tab algn="l" pos="0"/>
              </a:tabLst>
            </a:pPr>
            <a:r>
              <a:rPr b="0" lang="de-DE" sz="1400" spc="-1" strike="noStrike">
                <a:solidFill>
                  <a:srgbClr val="000000"/>
                </a:solidFill>
                <a:latin typeface="Arial"/>
              </a:rPr>
              <a:t>Dritte Ebene</a:t>
            </a:r>
            <a:endParaRPr b="0" lang="de-DE" sz="1400" spc="-1" strike="noStrike">
              <a:solidFill>
                <a:srgbClr val="000000"/>
              </a:solidFill>
              <a:latin typeface="Arial"/>
            </a:endParaRPr>
          </a:p>
          <a:p>
            <a:pPr lvl="3" marL="540000" indent="-180000">
              <a:lnSpc>
                <a:spcPct val="110000"/>
              </a:lnSpc>
              <a:spcAft>
                <a:spcPts val="1199"/>
              </a:spcAft>
              <a:buClr>
                <a:srgbClr val="8c9fb1"/>
              </a:buClr>
              <a:buFont typeface="Symbol"/>
              <a:buChar char="-"/>
              <a:tabLst>
                <a:tab algn="l" pos="0"/>
              </a:tabLst>
            </a:pPr>
            <a:r>
              <a:rPr b="0" lang="de-DE" sz="1400" spc="-1" strike="noStrike">
                <a:solidFill>
                  <a:srgbClr val="000000"/>
                </a:solidFill>
                <a:latin typeface="Arial"/>
              </a:rPr>
              <a:t>Vierte Ebene</a:t>
            </a:r>
            <a:endParaRPr b="0" lang="de-DE" sz="1400" spc="-1" strike="noStrike">
              <a:solidFill>
                <a:srgbClr val="000000"/>
              </a:solidFill>
              <a:latin typeface="Arial"/>
            </a:endParaRPr>
          </a:p>
          <a:p>
            <a:pPr lvl="4" marL="720000" indent="-180000">
              <a:lnSpc>
                <a:spcPct val="110000"/>
              </a:lnSpc>
              <a:spcAft>
                <a:spcPts val="1199"/>
              </a:spcAft>
              <a:buClr>
                <a:srgbClr val="8c9fb1"/>
              </a:buClr>
              <a:buFont typeface="Symbol"/>
              <a:buChar char="-"/>
              <a:tabLst>
                <a:tab algn="l" pos="0"/>
              </a:tabLst>
            </a:pPr>
            <a:r>
              <a:rPr b="0" lang="de-DE" sz="1200" spc="-1" strike="noStrike">
                <a:solidFill>
                  <a:srgbClr val="000000"/>
                </a:solidFill>
                <a:latin typeface="Arial"/>
              </a:rPr>
              <a:t>Fünfte Ebene</a:t>
            </a:r>
            <a:endParaRPr b="0" lang="de-DE" sz="1200" spc="-1" strike="noStrike">
              <a:solidFill>
                <a:srgbClr val="000000"/>
              </a:solidFill>
              <a:latin typeface="Arial"/>
            </a:endParaRPr>
          </a:p>
        </p:txBody>
      </p:sp>
      <p:grpSp>
        <p:nvGrpSpPr>
          <p:cNvPr id="931" name="Gruppieren 3"/>
          <p:cNvGrpSpPr/>
          <p:nvPr/>
        </p:nvGrpSpPr>
        <p:grpSpPr>
          <a:xfrm>
            <a:off x="-390240" y="160200"/>
            <a:ext cx="333360" cy="136800"/>
            <a:chOff x="-390240" y="160200"/>
            <a:chExt cx="333360" cy="136800"/>
          </a:xfrm>
        </p:grpSpPr>
        <p:sp>
          <p:nvSpPr>
            <p:cNvPr id="932" name="Gerader Verbinder 4"/>
            <p:cNvSpPr/>
            <p:nvPr/>
          </p:nvSpPr>
          <p:spPr>
            <a:xfrm>
              <a:off x="-390240" y="296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933" name="Textfeld 5"/>
            <p:cNvSpPr/>
            <p:nvPr/>
          </p:nvSpPr>
          <p:spPr>
            <a:xfrm>
              <a:off x="-351720" y="160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08,70</a:t>
              </a:r>
              <a:endParaRPr b="0" lang="en-GB" sz="800" spc="-1" strike="noStrike">
                <a:latin typeface="Arial"/>
              </a:endParaRPr>
            </a:p>
          </p:txBody>
        </p:sp>
      </p:grpSp>
      <p:grpSp>
        <p:nvGrpSpPr>
          <p:cNvPr id="934" name="Gruppieren 7"/>
          <p:cNvGrpSpPr/>
          <p:nvPr/>
        </p:nvGrpSpPr>
        <p:grpSpPr>
          <a:xfrm>
            <a:off x="-390240" y="1131840"/>
            <a:ext cx="333360" cy="136800"/>
            <a:chOff x="-390240" y="1131840"/>
            <a:chExt cx="333360" cy="136800"/>
          </a:xfrm>
        </p:grpSpPr>
        <p:sp>
          <p:nvSpPr>
            <p:cNvPr id="935" name="Gerader Verbinder 9"/>
            <p:cNvSpPr/>
            <p:nvPr/>
          </p:nvSpPr>
          <p:spPr>
            <a:xfrm>
              <a:off x="-390240" y="1268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936" name="Textfeld 10"/>
            <p:cNvSpPr/>
            <p:nvPr/>
          </p:nvSpPr>
          <p:spPr>
            <a:xfrm>
              <a:off x="-351720" y="113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06,00</a:t>
              </a:r>
              <a:endParaRPr b="0" lang="en-GB" sz="800" spc="-1" strike="noStrike">
                <a:latin typeface="Arial"/>
              </a:endParaRPr>
            </a:p>
          </p:txBody>
        </p:sp>
      </p:grpSp>
      <p:grpSp>
        <p:nvGrpSpPr>
          <p:cNvPr id="937" name="Gruppieren 11"/>
          <p:cNvGrpSpPr/>
          <p:nvPr/>
        </p:nvGrpSpPr>
        <p:grpSpPr>
          <a:xfrm>
            <a:off x="-390240" y="1491840"/>
            <a:ext cx="333360" cy="137160"/>
            <a:chOff x="-390240" y="1491840"/>
            <a:chExt cx="333360" cy="137160"/>
          </a:xfrm>
        </p:grpSpPr>
        <p:sp>
          <p:nvSpPr>
            <p:cNvPr id="938" name="Gerader Verbinder 12"/>
            <p:cNvSpPr/>
            <p:nvPr/>
          </p:nvSpPr>
          <p:spPr>
            <a:xfrm>
              <a:off x="-390240" y="1628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939" name="Textfeld 13"/>
            <p:cNvSpPr/>
            <p:nvPr/>
          </p:nvSpPr>
          <p:spPr>
            <a:xfrm>
              <a:off x="-351720" y="149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05,00</a:t>
              </a:r>
              <a:endParaRPr b="0" lang="en-GB" sz="800" spc="-1" strike="noStrike">
                <a:latin typeface="Arial"/>
              </a:endParaRPr>
            </a:p>
          </p:txBody>
        </p:sp>
      </p:grpSp>
      <p:grpSp>
        <p:nvGrpSpPr>
          <p:cNvPr id="940" name="Gruppieren 14"/>
          <p:cNvGrpSpPr/>
          <p:nvPr/>
        </p:nvGrpSpPr>
        <p:grpSpPr>
          <a:xfrm>
            <a:off x="-390240" y="3292200"/>
            <a:ext cx="333360" cy="137160"/>
            <a:chOff x="-390240" y="3292200"/>
            <a:chExt cx="333360" cy="137160"/>
          </a:xfrm>
        </p:grpSpPr>
        <p:sp>
          <p:nvSpPr>
            <p:cNvPr id="941" name="Gerader Verbinder 15"/>
            <p:cNvSpPr/>
            <p:nvPr/>
          </p:nvSpPr>
          <p:spPr>
            <a:xfrm>
              <a:off x="-390240" y="342900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942" name="Textfeld 16"/>
            <p:cNvSpPr/>
            <p:nvPr/>
          </p:nvSpPr>
          <p:spPr>
            <a:xfrm>
              <a:off x="-351720" y="3292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00,00</a:t>
              </a:r>
              <a:endParaRPr b="0" lang="en-GB" sz="800" spc="-1" strike="noStrike">
                <a:latin typeface="Arial"/>
              </a:endParaRPr>
            </a:p>
          </p:txBody>
        </p:sp>
      </p:grpSp>
      <p:grpSp>
        <p:nvGrpSpPr>
          <p:cNvPr id="943" name="Gruppieren 17"/>
          <p:cNvGrpSpPr/>
          <p:nvPr/>
        </p:nvGrpSpPr>
        <p:grpSpPr>
          <a:xfrm>
            <a:off x="-390240" y="6063840"/>
            <a:ext cx="333360" cy="137160"/>
            <a:chOff x="-390240" y="6063840"/>
            <a:chExt cx="333360" cy="137160"/>
          </a:xfrm>
        </p:grpSpPr>
        <p:sp>
          <p:nvSpPr>
            <p:cNvPr id="944" name="Gerader Verbinder 18"/>
            <p:cNvSpPr/>
            <p:nvPr/>
          </p:nvSpPr>
          <p:spPr>
            <a:xfrm>
              <a:off x="-390240" y="6200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945" name="Textfeld 19"/>
            <p:cNvSpPr/>
            <p:nvPr/>
          </p:nvSpPr>
          <p:spPr>
            <a:xfrm>
              <a:off x="-351720" y="6063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07,70</a:t>
              </a:r>
              <a:endParaRPr b="0" lang="en-GB" sz="800" spc="-1" strike="noStrike">
                <a:latin typeface="Arial"/>
              </a:endParaRPr>
            </a:p>
          </p:txBody>
        </p:sp>
      </p:grpSp>
      <p:grpSp>
        <p:nvGrpSpPr>
          <p:cNvPr id="946" name="Gruppieren 20"/>
          <p:cNvGrpSpPr/>
          <p:nvPr/>
        </p:nvGrpSpPr>
        <p:grpSpPr>
          <a:xfrm>
            <a:off x="-390240" y="6495840"/>
            <a:ext cx="333360" cy="136800"/>
            <a:chOff x="-390240" y="6495840"/>
            <a:chExt cx="333360" cy="136800"/>
          </a:xfrm>
        </p:grpSpPr>
        <p:sp>
          <p:nvSpPr>
            <p:cNvPr id="947" name="Gerader Verbinder 21"/>
            <p:cNvSpPr/>
            <p:nvPr/>
          </p:nvSpPr>
          <p:spPr>
            <a:xfrm>
              <a:off x="-390240" y="6632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948" name="Textfeld 22"/>
            <p:cNvSpPr/>
            <p:nvPr/>
          </p:nvSpPr>
          <p:spPr>
            <a:xfrm>
              <a:off x="-351720" y="6495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08,90</a:t>
              </a:r>
              <a:endParaRPr b="0" lang="en-GB" sz="800" spc="-1" strike="noStrike">
                <a:latin typeface="Arial"/>
              </a:endParaRPr>
            </a:p>
          </p:txBody>
        </p:sp>
      </p:grpSp>
      <p:grpSp>
        <p:nvGrpSpPr>
          <p:cNvPr id="949" name="Gruppieren 23"/>
          <p:cNvGrpSpPr/>
          <p:nvPr/>
        </p:nvGrpSpPr>
        <p:grpSpPr>
          <a:xfrm>
            <a:off x="379800" y="-397080"/>
            <a:ext cx="137160" cy="333360"/>
            <a:chOff x="379800" y="-397080"/>
            <a:chExt cx="137160" cy="333360"/>
          </a:xfrm>
        </p:grpSpPr>
        <p:sp>
          <p:nvSpPr>
            <p:cNvPr id="950" name="Gerader Verbinder 24"/>
            <p:cNvSpPr/>
            <p:nvPr/>
          </p:nvSpPr>
          <p:spPr>
            <a:xfrm flipV="1">
              <a:off x="51660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951" name="Textfeld 25"/>
            <p:cNvSpPr/>
            <p:nvPr/>
          </p:nvSpPr>
          <p:spPr>
            <a:xfrm rot="16200000">
              <a:off x="31860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grpSp>
        <p:nvGrpSpPr>
          <p:cNvPr id="952" name="Gruppieren 26"/>
          <p:cNvGrpSpPr/>
          <p:nvPr/>
        </p:nvGrpSpPr>
        <p:grpSpPr>
          <a:xfrm>
            <a:off x="5851080" y="-397080"/>
            <a:ext cx="137160" cy="333360"/>
            <a:chOff x="5851080" y="-397080"/>
            <a:chExt cx="137160" cy="333360"/>
          </a:xfrm>
        </p:grpSpPr>
        <p:sp>
          <p:nvSpPr>
            <p:cNvPr id="953" name="Gerader Verbinder 27"/>
            <p:cNvSpPr/>
            <p:nvPr/>
          </p:nvSpPr>
          <p:spPr>
            <a:xfrm flipV="1">
              <a:off x="5987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954" name="Textfeld 28"/>
            <p:cNvSpPr/>
            <p:nvPr/>
          </p:nvSpPr>
          <p:spPr>
            <a:xfrm rot="16200000">
              <a:off x="57898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grpSp>
        <p:nvGrpSpPr>
          <p:cNvPr id="955" name="Gruppieren 29"/>
          <p:cNvGrpSpPr/>
          <p:nvPr/>
        </p:nvGrpSpPr>
        <p:grpSpPr>
          <a:xfrm>
            <a:off x="6203880" y="-397080"/>
            <a:ext cx="132840" cy="333360"/>
            <a:chOff x="6203880" y="-397080"/>
            <a:chExt cx="132840" cy="333360"/>
          </a:xfrm>
        </p:grpSpPr>
        <p:sp>
          <p:nvSpPr>
            <p:cNvPr id="956" name="Gerader Verbinder 30"/>
            <p:cNvSpPr/>
            <p:nvPr/>
          </p:nvSpPr>
          <p:spPr>
            <a:xfrm flipV="1">
              <a:off x="6203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957" name="Textfeld 31"/>
            <p:cNvSpPr/>
            <p:nvPr/>
          </p:nvSpPr>
          <p:spPr>
            <a:xfrm rot="16200000">
              <a:off x="61426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sp>
        <p:nvSpPr>
          <p:cNvPr id="958" name="Gerader Verbinder 32"/>
          <p:cNvSpPr/>
          <p:nvPr/>
        </p:nvSpPr>
        <p:spPr>
          <a:xfrm flipV="1">
            <a:off x="6095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grpSp>
        <p:nvGrpSpPr>
          <p:cNvPr id="959" name="Gruppieren 33"/>
          <p:cNvGrpSpPr/>
          <p:nvPr/>
        </p:nvGrpSpPr>
        <p:grpSpPr>
          <a:xfrm>
            <a:off x="11545560" y="-397080"/>
            <a:ext cx="137160" cy="333360"/>
            <a:chOff x="11545560" y="-397080"/>
            <a:chExt cx="137160" cy="333360"/>
          </a:xfrm>
        </p:grpSpPr>
        <p:sp>
          <p:nvSpPr>
            <p:cNvPr id="960" name="Gerader Verbinder 34"/>
            <p:cNvSpPr/>
            <p:nvPr/>
          </p:nvSpPr>
          <p:spPr>
            <a:xfrm flipV="1">
              <a:off x="1168236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961" name="Textfeld 35"/>
            <p:cNvSpPr/>
            <p:nvPr/>
          </p:nvSpPr>
          <p:spPr>
            <a:xfrm rot="16200000">
              <a:off x="1148436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sp>
        <p:nvSpPr>
          <p:cNvPr id="962"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de-DE" sz="1800" spc="-1" strike="noStrike">
                <a:solidFill>
                  <a:srgbClr val="000000"/>
                </a:solidFill>
                <a:latin typeface="Arial"/>
              </a:rPr>
              <a:t>Format des Titeltextes durch Klicken bearbeiten</a:t>
            </a:r>
            <a:endParaRPr b="0" lang="de-DE"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99" name="Rechteck 6"/>
          <p:cNvSpPr/>
          <p:nvPr/>
        </p:nvSpPr>
        <p:spPr>
          <a:xfrm>
            <a:off x="518400" y="1196640"/>
            <a:ext cx="11675880" cy="716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sp>
        <p:nvSpPr>
          <p:cNvPr id="1000" name="Rechteck 8"/>
          <p:cNvSpPr/>
          <p:nvPr/>
        </p:nvSpPr>
        <p:spPr>
          <a:xfrm>
            <a:off x="517320" y="6538680"/>
            <a:ext cx="11674440" cy="104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grpSp>
        <p:nvGrpSpPr>
          <p:cNvPr id="1001" name="Gruppieren 12"/>
          <p:cNvGrpSpPr/>
          <p:nvPr/>
        </p:nvGrpSpPr>
        <p:grpSpPr>
          <a:xfrm>
            <a:off x="-390240" y="160200"/>
            <a:ext cx="333360" cy="136800"/>
            <a:chOff x="-390240" y="160200"/>
            <a:chExt cx="333360" cy="136800"/>
          </a:xfrm>
        </p:grpSpPr>
        <p:sp>
          <p:nvSpPr>
            <p:cNvPr id="1002" name="Gerader Verbinder 9"/>
            <p:cNvSpPr/>
            <p:nvPr/>
          </p:nvSpPr>
          <p:spPr>
            <a:xfrm>
              <a:off x="-390240" y="296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003" name="Textfeld 10"/>
            <p:cNvSpPr/>
            <p:nvPr/>
          </p:nvSpPr>
          <p:spPr>
            <a:xfrm>
              <a:off x="-351720" y="160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08,70</a:t>
              </a:r>
              <a:endParaRPr b="0" lang="en-GB" sz="800" spc="-1" strike="noStrike">
                <a:latin typeface="Arial"/>
              </a:endParaRPr>
            </a:p>
          </p:txBody>
        </p:sp>
      </p:grpSp>
      <p:grpSp>
        <p:nvGrpSpPr>
          <p:cNvPr id="1004" name="Gruppieren 14"/>
          <p:cNvGrpSpPr/>
          <p:nvPr/>
        </p:nvGrpSpPr>
        <p:grpSpPr>
          <a:xfrm>
            <a:off x="-390240" y="1131840"/>
            <a:ext cx="333360" cy="136800"/>
            <a:chOff x="-390240" y="1131840"/>
            <a:chExt cx="333360" cy="136800"/>
          </a:xfrm>
        </p:grpSpPr>
        <p:sp>
          <p:nvSpPr>
            <p:cNvPr id="1005" name="Gerader Verbinder 15"/>
            <p:cNvSpPr/>
            <p:nvPr/>
          </p:nvSpPr>
          <p:spPr>
            <a:xfrm>
              <a:off x="-390240" y="1268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006" name="Textfeld 16"/>
            <p:cNvSpPr/>
            <p:nvPr/>
          </p:nvSpPr>
          <p:spPr>
            <a:xfrm>
              <a:off x="-351720" y="113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06,00</a:t>
              </a:r>
              <a:endParaRPr b="0" lang="en-GB" sz="800" spc="-1" strike="noStrike">
                <a:latin typeface="Arial"/>
              </a:endParaRPr>
            </a:p>
          </p:txBody>
        </p:sp>
      </p:grpSp>
      <p:grpSp>
        <p:nvGrpSpPr>
          <p:cNvPr id="1007" name="Gruppieren 17"/>
          <p:cNvGrpSpPr/>
          <p:nvPr/>
        </p:nvGrpSpPr>
        <p:grpSpPr>
          <a:xfrm>
            <a:off x="-390240" y="1491840"/>
            <a:ext cx="333360" cy="137160"/>
            <a:chOff x="-390240" y="1491840"/>
            <a:chExt cx="333360" cy="137160"/>
          </a:xfrm>
        </p:grpSpPr>
        <p:sp>
          <p:nvSpPr>
            <p:cNvPr id="1008" name="Gerader Verbinder 18"/>
            <p:cNvSpPr/>
            <p:nvPr/>
          </p:nvSpPr>
          <p:spPr>
            <a:xfrm>
              <a:off x="-390240" y="1628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009" name="Textfeld 19"/>
            <p:cNvSpPr/>
            <p:nvPr/>
          </p:nvSpPr>
          <p:spPr>
            <a:xfrm>
              <a:off x="-351720" y="149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05,00</a:t>
              </a:r>
              <a:endParaRPr b="0" lang="en-GB" sz="800" spc="-1" strike="noStrike">
                <a:latin typeface="Arial"/>
              </a:endParaRPr>
            </a:p>
          </p:txBody>
        </p:sp>
      </p:grpSp>
      <p:grpSp>
        <p:nvGrpSpPr>
          <p:cNvPr id="1010" name="Gruppieren 20"/>
          <p:cNvGrpSpPr/>
          <p:nvPr/>
        </p:nvGrpSpPr>
        <p:grpSpPr>
          <a:xfrm>
            <a:off x="-390240" y="3292200"/>
            <a:ext cx="333360" cy="137160"/>
            <a:chOff x="-390240" y="3292200"/>
            <a:chExt cx="333360" cy="137160"/>
          </a:xfrm>
        </p:grpSpPr>
        <p:sp>
          <p:nvSpPr>
            <p:cNvPr id="1011" name="Gerader Verbinder 21"/>
            <p:cNvSpPr/>
            <p:nvPr/>
          </p:nvSpPr>
          <p:spPr>
            <a:xfrm>
              <a:off x="-390240" y="342900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012" name="Textfeld 22"/>
            <p:cNvSpPr/>
            <p:nvPr/>
          </p:nvSpPr>
          <p:spPr>
            <a:xfrm>
              <a:off x="-351720" y="3292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00,00</a:t>
              </a:r>
              <a:endParaRPr b="0" lang="en-GB" sz="800" spc="-1" strike="noStrike">
                <a:latin typeface="Arial"/>
              </a:endParaRPr>
            </a:p>
          </p:txBody>
        </p:sp>
      </p:grpSp>
      <p:grpSp>
        <p:nvGrpSpPr>
          <p:cNvPr id="1013" name="Gruppieren 23"/>
          <p:cNvGrpSpPr/>
          <p:nvPr/>
        </p:nvGrpSpPr>
        <p:grpSpPr>
          <a:xfrm>
            <a:off x="-390240" y="6063840"/>
            <a:ext cx="333360" cy="137160"/>
            <a:chOff x="-390240" y="6063840"/>
            <a:chExt cx="333360" cy="137160"/>
          </a:xfrm>
        </p:grpSpPr>
        <p:sp>
          <p:nvSpPr>
            <p:cNvPr id="1014" name="Gerader Verbinder 24"/>
            <p:cNvSpPr/>
            <p:nvPr/>
          </p:nvSpPr>
          <p:spPr>
            <a:xfrm>
              <a:off x="-390240" y="6200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015" name="Textfeld 25"/>
            <p:cNvSpPr/>
            <p:nvPr/>
          </p:nvSpPr>
          <p:spPr>
            <a:xfrm>
              <a:off x="-351720" y="6063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07,70</a:t>
              </a:r>
              <a:endParaRPr b="0" lang="en-GB" sz="800" spc="-1" strike="noStrike">
                <a:latin typeface="Arial"/>
              </a:endParaRPr>
            </a:p>
          </p:txBody>
        </p:sp>
      </p:grpSp>
      <p:grpSp>
        <p:nvGrpSpPr>
          <p:cNvPr id="1016" name="Gruppieren 26"/>
          <p:cNvGrpSpPr/>
          <p:nvPr/>
        </p:nvGrpSpPr>
        <p:grpSpPr>
          <a:xfrm>
            <a:off x="-390240" y="6495840"/>
            <a:ext cx="333360" cy="136800"/>
            <a:chOff x="-390240" y="6495840"/>
            <a:chExt cx="333360" cy="136800"/>
          </a:xfrm>
        </p:grpSpPr>
        <p:sp>
          <p:nvSpPr>
            <p:cNvPr id="1017" name="Gerader Verbinder 27"/>
            <p:cNvSpPr/>
            <p:nvPr/>
          </p:nvSpPr>
          <p:spPr>
            <a:xfrm>
              <a:off x="-390240" y="6632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018" name="Textfeld 28"/>
            <p:cNvSpPr/>
            <p:nvPr/>
          </p:nvSpPr>
          <p:spPr>
            <a:xfrm>
              <a:off x="-351720" y="6495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08,90</a:t>
              </a:r>
              <a:endParaRPr b="0" lang="en-GB" sz="800" spc="-1" strike="noStrike">
                <a:latin typeface="Arial"/>
              </a:endParaRPr>
            </a:p>
          </p:txBody>
        </p:sp>
      </p:grpSp>
      <p:grpSp>
        <p:nvGrpSpPr>
          <p:cNvPr id="1019" name="Gruppieren 29"/>
          <p:cNvGrpSpPr/>
          <p:nvPr/>
        </p:nvGrpSpPr>
        <p:grpSpPr>
          <a:xfrm>
            <a:off x="379800" y="-397080"/>
            <a:ext cx="137160" cy="333360"/>
            <a:chOff x="379800" y="-397080"/>
            <a:chExt cx="137160" cy="333360"/>
          </a:xfrm>
        </p:grpSpPr>
        <p:sp>
          <p:nvSpPr>
            <p:cNvPr id="1020" name="Gerader Verbinder 30"/>
            <p:cNvSpPr/>
            <p:nvPr/>
          </p:nvSpPr>
          <p:spPr>
            <a:xfrm flipV="1">
              <a:off x="51660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021" name="Textfeld 31"/>
            <p:cNvSpPr/>
            <p:nvPr/>
          </p:nvSpPr>
          <p:spPr>
            <a:xfrm rot="16200000">
              <a:off x="31860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grpSp>
        <p:nvGrpSpPr>
          <p:cNvPr id="1022" name="Gruppieren 32"/>
          <p:cNvGrpSpPr/>
          <p:nvPr/>
        </p:nvGrpSpPr>
        <p:grpSpPr>
          <a:xfrm>
            <a:off x="5851080" y="-397080"/>
            <a:ext cx="137160" cy="333360"/>
            <a:chOff x="5851080" y="-397080"/>
            <a:chExt cx="137160" cy="333360"/>
          </a:xfrm>
        </p:grpSpPr>
        <p:sp>
          <p:nvSpPr>
            <p:cNvPr id="1023" name="Gerader Verbinder 33"/>
            <p:cNvSpPr/>
            <p:nvPr/>
          </p:nvSpPr>
          <p:spPr>
            <a:xfrm flipV="1">
              <a:off x="5987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024" name="Textfeld 34"/>
            <p:cNvSpPr/>
            <p:nvPr/>
          </p:nvSpPr>
          <p:spPr>
            <a:xfrm rot="16200000">
              <a:off x="57898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grpSp>
        <p:nvGrpSpPr>
          <p:cNvPr id="1025" name="Gruppieren 13"/>
          <p:cNvGrpSpPr/>
          <p:nvPr/>
        </p:nvGrpSpPr>
        <p:grpSpPr>
          <a:xfrm>
            <a:off x="6203880" y="-397080"/>
            <a:ext cx="132840" cy="333360"/>
            <a:chOff x="6203880" y="-397080"/>
            <a:chExt cx="132840" cy="333360"/>
          </a:xfrm>
        </p:grpSpPr>
        <p:sp>
          <p:nvSpPr>
            <p:cNvPr id="1026" name="Gerader Verbinder 36"/>
            <p:cNvSpPr/>
            <p:nvPr/>
          </p:nvSpPr>
          <p:spPr>
            <a:xfrm flipV="1">
              <a:off x="6203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027" name="Textfeld 37"/>
            <p:cNvSpPr/>
            <p:nvPr/>
          </p:nvSpPr>
          <p:spPr>
            <a:xfrm rot="16200000">
              <a:off x="61426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sp>
        <p:nvSpPr>
          <p:cNvPr id="1028" name="Gerader Verbinder 39"/>
          <p:cNvSpPr/>
          <p:nvPr/>
        </p:nvSpPr>
        <p:spPr>
          <a:xfrm flipV="1">
            <a:off x="6095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grpSp>
        <p:nvGrpSpPr>
          <p:cNvPr id="1029" name="Gruppieren 40"/>
          <p:cNvGrpSpPr/>
          <p:nvPr/>
        </p:nvGrpSpPr>
        <p:grpSpPr>
          <a:xfrm>
            <a:off x="11545560" y="-397080"/>
            <a:ext cx="137160" cy="333360"/>
            <a:chOff x="11545560" y="-397080"/>
            <a:chExt cx="137160" cy="333360"/>
          </a:xfrm>
        </p:grpSpPr>
        <p:sp>
          <p:nvSpPr>
            <p:cNvPr id="1030" name="Gerader Verbinder 41"/>
            <p:cNvSpPr/>
            <p:nvPr/>
          </p:nvSpPr>
          <p:spPr>
            <a:xfrm flipV="1">
              <a:off x="1168236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031" name="Textfeld 42"/>
            <p:cNvSpPr/>
            <p:nvPr/>
          </p:nvSpPr>
          <p:spPr>
            <a:xfrm rot="16200000">
              <a:off x="1148436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sp>
        <p:nvSpPr>
          <p:cNvPr id="1032" name="Freihandform: Form 43"/>
          <p:cNvSpPr/>
          <p:nvPr/>
        </p:nvSpPr>
        <p:spPr>
          <a:xfrm>
            <a:off x="10596240" y="299520"/>
            <a:ext cx="1079640" cy="411840"/>
          </a:xfrm>
          <a:custGeom>
            <a:avLst/>
            <a:gdLst/>
            <a:ah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a:noFill/>
          </a:ln>
        </p:spPr>
        <p:style>
          <a:lnRef idx="0"/>
          <a:fillRef idx="0"/>
          <a:effectRef idx="0"/>
          <a:fontRef idx="minor"/>
        </p:style>
      </p:sp>
      <p:sp>
        <p:nvSpPr>
          <p:cNvPr id="1033" name="PlaceHolder 1"/>
          <p:cNvSpPr>
            <a:spLocks noGrp="1"/>
          </p:cNvSpPr>
          <p:nvPr>
            <p:ph type="dt"/>
          </p:nvPr>
        </p:nvSpPr>
        <p:spPr>
          <a:xfrm>
            <a:off x="10417320" y="6634800"/>
            <a:ext cx="849240" cy="122760"/>
          </a:xfrm>
          <a:prstGeom prst="rect">
            <a:avLst/>
          </a:prstGeom>
          <a:noFill/>
          <a:ln w="0">
            <a:noFill/>
          </a:ln>
        </p:spPr>
        <p:txBody>
          <a:bodyPr lIns="0" rIns="0" tIns="0" bIns="0" anchor="t">
            <a:noAutofit/>
          </a:bodyPr>
          <a:p>
            <a:pPr algn="r">
              <a:lnSpc>
                <a:spcPct val="100000"/>
              </a:lnSpc>
              <a:buNone/>
            </a:pPr>
            <a:fld id="{E3B5BCED-08AD-4DF6-BDBC-5C680689F48F}" type="datetime">
              <a:rPr b="0" lang="de-DE" sz="800" spc="-1" strike="noStrike">
                <a:solidFill>
                  <a:srgbClr val="000000"/>
                </a:solidFill>
                <a:latin typeface="Arial"/>
              </a:rPr>
              <a:t>21.07.22</a:t>
            </a:fld>
            <a:endParaRPr b="0" lang="en-GB" sz="800" spc="-1" strike="noStrike">
              <a:latin typeface="Times New Roman"/>
            </a:endParaRPr>
          </a:p>
        </p:txBody>
      </p:sp>
      <p:sp>
        <p:nvSpPr>
          <p:cNvPr id="1034" name="PlaceHolder 2"/>
          <p:cNvSpPr>
            <a:spLocks noGrp="1"/>
          </p:cNvSpPr>
          <p:nvPr>
            <p:ph type="ftr"/>
          </p:nvPr>
        </p:nvSpPr>
        <p:spPr>
          <a:xfrm>
            <a:off x="518400" y="6634800"/>
            <a:ext cx="5469480" cy="122760"/>
          </a:xfrm>
          <a:prstGeom prst="rect">
            <a:avLst/>
          </a:prstGeom>
          <a:noFill/>
          <a:ln w="0">
            <a:noFill/>
          </a:ln>
        </p:spPr>
        <p:txBody>
          <a:bodyPr lIns="0" rIns="0" tIns="0" bIns="0" anchor="t">
            <a:noAutofit/>
          </a:bodyPr>
          <a:p>
            <a:pPr>
              <a:lnSpc>
                <a:spcPct val="100000"/>
              </a:lnSpc>
              <a:buNone/>
            </a:pPr>
            <a:r>
              <a:rPr b="0" lang="de-DE" sz="800" spc="-1" strike="noStrike">
                <a:solidFill>
                  <a:srgbClr val="000000"/>
                </a:solidFill>
                <a:latin typeface="Arial"/>
              </a:rPr>
              <a:t>Technische Fakultät</a:t>
            </a:r>
            <a:endParaRPr b="0" lang="en-GB" sz="800" spc="-1" strike="noStrike">
              <a:latin typeface="Times New Roman"/>
            </a:endParaRPr>
          </a:p>
        </p:txBody>
      </p:sp>
      <p:sp>
        <p:nvSpPr>
          <p:cNvPr id="1035" name="PlaceHolder 3"/>
          <p:cNvSpPr>
            <a:spLocks noGrp="1"/>
          </p:cNvSpPr>
          <p:nvPr>
            <p:ph type="sldNum"/>
          </p:nvPr>
        </p:nvSpPr>
        <p:spPr>
          <a:xfrm>
            <a:off x="11482200" y="6634800"/>
            <a:ext cx="193680" cy="122760"/>
          </a:xfrm>
          <a:prstGeom prst="rect">
            <a:avLst/>
          </a:prstGeom>
          <a:noFill/>
          <a:ln w="0">
            <a:noFill/>
          </a:ln>
        </p:spPr>
        <p:txBody>
          <a:bodyPr lIns="0" rIns="0" tIns="0" bIns="0" anchor="t">
            <a:noAutofit/>
          </a:bodyPr>
          <a:p>
            <a:pPr algn="r">
              <a:lnSpc>
                <a:spcPct val="100000"/>
              </a:lnSpc>
              <a:buNone/>
            </a:pPr>
            <a:fld id="{7FFC6677-B82E-4624-A185-C63CF5D9EBB8}" type="slidenum">
              <a:rPr b="0" lang="de-DE" sz="800" spc="-1" strike="noStrike">
                <a:solidFill>
                  <a:srgbClr val="000000"/>
                </a:solidFill>
                <a:latin typeface="Arial"/>
              </a:rPr>
              <a:t>&lt;Foliennummer&gt;</a:t>
            </a:fld>
            <a:endParaRPr b="0" lang="en-GB" sz="800" spc="-1" strike="noStrike">
              <a:latin typeface="Times New Roman"/>
            </a:endParaRPr>
          </a:p>
        </p:txBody>
      </p:sp>
      <p:sp>
        <p:nvSpPr>
          <p:cNvPr id="1036" name="PlaceHolder 4"/>
          <p:cNvSpPr>
            <a:spLocks noGrp="1"/>
          </p:cNvSpPr>
          <p:nvPr>
            <p:ph type="title"/>
          </p:nvPr>
        </p:nvSpPr>
        <p:spPr>
          <a:xfrm>
            <a:off x="518400" y="301320"/>
            <a:ext cx="6843960" cy="331920"/>
          </a:xfrm>
          <a:prstGeom prst="rect">
            <a:avLst/>
          </a:prstGeom>
          <a:noFill/>
          <a:ln w="0">
            <a:noFill/>
          </a:ln>
        </p:spPr>
        <p:txBody>
          <a:bodyPr lIns="0" rIns="0" tIns="0" bIns="0" anchor="t">
            <a:noAutofit/>
          </a:bodyPr>
          <a:p>
            <a:pPr>
              <a:lnSpc>
                <a:spcPct val="90000"/>
              </a:lnSpc>
              <a:buNone/>
            </a:pPr>
            <a:r>
              <a:rPr b="1" lang="de-DE" sz="2400" spc="-1" strike="noStrike">
                <a:solidFill>
                  <a:srgbClr val="041e42"/>
                </a:solidFill>
                <a:latin typeface="Arial"/>
              </a:rPr>
              <a:t>Mastertitelformat bearbeiten</a:t>
            </a:r>
            <a:endParaRPr b="0" lang="de-DE" sz="2400" spc="-1" strike="noStrike">
              <a:solidFill>
                <a:srgbClr val="000000"/>
              </a:solidFill>
              <a:latin typeface="Arial"/>
            </a:endParaRPr>
          </a:p>
        </p:txBody>
      </p:sp>
      <p:sp>
        <p:nvSpPr>
          <p:cNvPr id="1037" name="PlaceHolder 5"/>
          <p:cNvSpPr>
            <a:spLocks noGrp="1"/>
          </p:cNvSpPr>
          <p:nvPr>
            <p:ph type="body"/>
          </p:nvPr>
        </p:nvSpPr>
        <p:spPr>
          <a:xfrm>
            <a:off x="518400" y="1631160"/>
            <a:ext cx="11157480" cy="3950640"/>
          </a:xfrm>
          <a:prstGeom prst="rect">
            <a:avLst/>
          </a:prstGeom>
          <a:solidFill>
            <a:srgbClr val="f2f2f2"/>
          </a:solidFill>
          <a:ln w="0">
            <a:noFill/>
          </a:ln>
        </p:spPr>
        <p:txBody>
          <a:bodyPr lIns="90000" rIns="90000" tIns="45000" bIns="45000" anchor="t">
            <a:noAutofit/>
          </a:bodyPr>
          <a:p>
            <a:pPr>
              <a:lnSpc>
                <a:spcPct val="100000"/>
              </a:lnSpc>
              <a:buNone/>
            </a:pPr>
            <a:r>
              <a:rPr b="0" lang="de-DE" sz="1800" spc="-1" strike="noStrike">
                <a:solidFill>
                  <a:srgbClr val="000000"/>
                </a:solidFill>
                <a:latin typeface="Arial"/>
              </a:rPr>
              <a:t> </a:t>
            </a:r>
            <a:endParaRPr b="0" lang="de-DE" sz="1800" spc="-1" strike="noStrike">
              <a:solidFill>
                <a:srgbClr val="000000"/>
              </a:solidFill>
              <a:latin typeface="Arial"/>
            </a:endParaRPr>
          </a:p>
        </p:txBody>
      </p:sp>
      <p:sp>
        <p:nvSpPr>
          <p:cNvPr id="1038" name="PlaceHolder 6"/>
          <p:cNvSpPr>
            <a:spLocks noGrp="1"/>
          </p:cNvSpPr>
          <p:nvPr>
            <p:ph type="body"/>
          </p:nvPr>
        </p:nvSpPr>
        <p:spPr>
          <a:xfrm>
            <a:off x="518400" y="5690160"/>
            <a:ext cx="11157480" cy="510840"/>
          </a:xfrm>
          <a:prstGeom prst="rect">
            <a:avLst/>
          </a:prstGeom>
          <a:noFill/>
          <a:ln w="0">
            <a:noFill/>
          </a:ln>
        </p:spPr>
        <p:txBody>
          <a:bodyPr lIns="0" rIns="360000" tIns="0" bIns="0" anchor="t">
            <a:noAutofit/>
          </a:bodyPr>
          <a:p>
            <a:pPr>
              <a:lnSpc>
                <a:spcPct val="110000"/>
              </a:lnSpc>
              <a:buNone/>
              <a:tabLst>
                <a:tab algn="l" pos="0"/>
              </a:tabLst>
            </a:pPr>
            <a:r>
              <a:rPr b="0" lang="de-DE" sz="1400" spc="-1" strike="noStrike">
                <a:solidFill>
                  <a:srgbClr val="000000"/>
                </a:solidFill>
                <a:latin typeface="Arial"/>
              </a:rPr>
              <a:t>Mastertextformat bearbeiten</a:t>
            </a:r>
            <a:endParaRPr b="0" lang="de-DE" sz="1400" spc="-1" strike="noStrike">
              <a:solidFill>
                <a:srgbClr val="000000"/>
              </a:solidFill>
              <a:latin typeface="Arial"/>
            </a:endParaRPr>
          </a:p>
        </p:txBody>
      </p:sp>
      <p:sp>
        <p:nvSpPr>
          <p:cNvPr id="1039" name="PlaceHolder 7"/>
          <p:cNvSpPr>
            <a:spLocks noGrp="1"/>
          </p:cNvSpPr>
          <p:nvPr>
            <p:ph type="body"/>
          </p:nvPr>
        </p:nvSpPr>
        <p:spPr>
          <a:xfrm>
            <a:off x="8437320" y="301320"/>
            <a:ext cx="1079640" cy="385920"/>
          </a:xfrm>
          <a:prstGeom prst="rect">
            <a:avLst/>
          </a:prstGeom>
          <a:noFill/>
          <a:ln w="0">
            <a:noFill/>
          </a:ln>
        </p:spPr>
        <p:txBody>
          <a:bodyPr lIns="90000" rIns="0" tIns="45000" bIns="45000" anchor="ctr">
            <a:normAutofit/>
          </a:bodyPr>
          <a:p>
            <a:pPr algn="ctr">
              <a:lnSpc>
                <a:spcPct val="100000"/>
              </a:lnSpc>
              <a:buNone/>
            </a:pPr>
            <a:r>
              <a:rPr b="0" lang="de-DE" sz="800" spc="-1" strike="noStrike">
                <a:solidFill>
                  <a:srgbClr val="c7c7c7"/>
                </a:solidFill>
                <a:latin typeface="Arial"/>
              </a:rPr>
              <a:t>Optional Logo einfügen</a:t>
            </a:r>
            <a:endParaRPr b="0" lang="de-DE" sz="800" spc="-1" strike="noStrike">
              <a:solidFill>
                <a:srgbClr val="000000"/>
              </a:solidFill>
              <a:latin typeface="Arial"/>
            </a:endParaRPr>
          </a:p>
        </p:txBody>
      </p:sp>
      <p:sp>
        <p:nvSpPr>
          <p:cNvPr id="1040" name="PlaceHolder 8"/>
          <p:cNvSpPr>
            <a:spLocks noGrp="1"/>
          </p:cNvSpPr>
          <p:nvPr>
            <p:ph type="body"/>
          </p:nvPr>
        </p:nvSpPr>
        <p:spPr>
          <a:xfrm>
            <a:off x="518400" y="687600"/>
            <a:ext cx="6843960" cy="397764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041e42"/>
                </a:solidFill>
                <a:latin typeface="Arial"/>
              </a:rPr>
              <a:t>Mastertextformat bearbeiten</a:t>
            </a:r>
            <a:endParaRPr b="0" lang="de-DE"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77" name="Rechteck 6"/>
          <p:cNvSpPr/>
          <p:nvPr/>
        </p:nvSpPr>
        <p:spPr>
          <a:xfrm>
            <a:off x="518400" y="1196640"/>
            <a:ext cx="11675880" cy="716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sp>
        <p:nvSpPr>
          <p:cNvPr id="1078" name="Rechteck 8"/>
          <p:cNvSpPr/>
          <p:nvPr/>
        </p:nvSpPr>
        <p:spPr>
          <a:xfrm>
            <a:off x="517320" y="6538680"/>
            <a:ext cx="11674440" cy="104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grpSp>
        <p:nvGrpSpPr>
          <p:cNvPr id="1079" name="Gruppieren 12"/>
          <p:cNvGrpSpPr/>
          <p:nvPr/>
        </p:nvGrpSpPr>
        <p:grpSpPr>
          <a:xfrm>
            <a:off x="-390240" y="160200"/>
            <a:ext cx="333360" cy="136800"/>
            <a:chOff x="-390240" y="160200"/>
            <a:chExt cx="333360" cy="136800"/>
          </a:xfrm>
        </p:grpSpPr>
        <p:sp>
          <p:nvSpPr>
            <p:cNvPr id="1080" name="Gerader Verbinder 9"/>
            <p:cNvSpPr/>
            <p:nvPr/>
          </p:nvSpPr>
          <p:spPr>
            <a:xfrm>
              <a:off x="-390240" y="296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081" name="Textfeld 10"/>
            <p:cNvSpPr/>
            <p:nvPr/>
          </p:nvSpPr>
          <p:spPr>
            <a:xfrm>
              <a:off x="-351720" y="160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08,70</a:t>
              </a:r>
              <a:endParaRPr b="0" lang="en-GB" sz="800" spc="-1" strike="noStrike">
                <a:latin typeface="Arial"/>
              </a:endParaRPr>
            </a:p>
          </p:txBody>
        </p:sp>
      </p:grpSp>
      <p:grpSp>
        <p:nvGrpSpPr>
          <p:cNvPr id="1082" name="Gruppieren 14"/>
          <p:cNvGrpSpPr/>
          <p:nvPr/>
        </p:nvGrpSpPr>
        <p:grpSpPr>
          <a:xfrm>
            <a:off x="-390240" y="1131840"/>
            <a:ext cx="333360" cy="136800"/>
            <a:chOff x="-390240" y="1131840"/>
            <a:chExt cx="333360" cy="136800"/>
          </a:xfrm>
        </p:grpSpPr>
        <p:sp>
          <p:nvSpPr>
            <p:cNvPr id="1083" name="Gerader Verbinder 15"/>
            <p:cNvSpPr/>
            <p:nvPr/>
          </p:nvSpPr>
          <p:spPr>
            <a:xfrm>
              <a:off x="-390240" y="1268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084" name="Textfeld 16"/>
            <p:cNvSpPr/>
            <p:nvPr/>
          </p:nvSpPr>
          <p:spPr>
            <a:xfrm>
              <a:off x="-351720" y="113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06,00</a:t>
              </a:r>
              <a:endParaRPr b="0" lang="en-GB" sz="800" spc="-1" strike="noStrike">
                <a:latin typeface="Arial"/>
              </a:endParaRPr>
            </a:p>
          </p:txBody>
        </p:sp>
      </p:grpSp>
      <p:grpSp>
        <p:nvGrpSpPr>
          <p:cNvPr id="1085" name="Gruppieren 17"/>
          <p:cNvGrpSpPr/>
          <p:nvPr/>
        </p:nvGrpSpPr>
        <p:grpSpPr>
          <a:xfrm>
            <a:off x="-390240" y="1491840"/>
            <a:ext cx="333360" cy="137160"/>
            <a:chOff x="-390240" y="1491840"/>
            <a:chExt cx="333360" cy="137160"/>
          </a:xfrm>
        </p:grpSpPr>
        <p:sp>
          <p:nvSpPr>
            <p:cNvPr id="1086" name="Gerader Verbinder 18"/>
            <p:cNvSpPr/>
            <p:nvPr/>
          </p:nvSpPr>
          <p:spPr>
            <a:xfrm>
              <a:off x="-390240" y="1628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087" name="Textfeld 19"/>
            <p:cNvSpPr/>
            <p:nvPr/>
          </p:nvSpPr>
          <p:spPr>
            <a:xfrm>
              <a:off x="-351720" y="149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05,00</a:t>
              </a:r>
              <a:endParaRPr b="0" lang="en-GB" sz="800" spc="-1" strike="noStrike">
                <a:latin typeface="Arial"/>
              </a:endParaRPr>
            </a:p>
          </p:txBody>
        </p:sp>
      </p:grpSp>
      <p:grpSp>
        <p:nvGrpSpPr>
          <p:cNvPr id="1088" name="Gruppieren 20"/>
          <p:cNvGrpSpPr/>
          <p:nvPr/>
        </p:nvGrpSpPr>
        <p:grpSpPr>
          <a:xfrm>
            <a:off x="-390240" y="3292200"/>
            <a:ext cx="333360" cy="137160"/>
            <a:chOff x="-390240" y="3292200"/>
            <a:chExt cx="333360" cy="137160"/>
          </a:xfrm>
        </p:grpSpPr>
        <p:sp>
          <p:nvSpPr>
            <p:cNvPr id="1089" name="Gerader Verbinder 21"/>
            <p:cNvSpPr/>
            <p:nvPr/>
          </p:nvSpPr>
          <p:spPr>
            <a:xfrm>
              <a:off x="-390240" y="342900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090" name="Textfeld 22"/>
            <p:cNvSpPr/>
            <p:nvPr/>
          </p:nvSpPr>
          <p:spPr>
            <a:xfrm>
              <a:off x="-351720" y="3292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00,00</a:t>
              </a:r>
              <a:endParaRPr b="0" lang="en-GB" sz="800" spc="-1" strike="noStrike">
                <a:latin typeface="Arial"/>
              </a:endParaRPr>
            </a:p>
          </p:txBody>
        </p:sp>
      </p:grpSp>
      <p:grpSp>
        <p:nvGrpSpPr>
          <p:cNvPr id="1091" name="Gruppieren 23"/>
          <p:cNvGrpSpPr/>
          <p:nvPr/>
        </p:nvGrpSpPr>
        <p:grpSpPr>
          <a:xfrm>
            <a:off x="-390240" y="6063840"/>
            <a:ext cx="333360" cy="137160"/>
            <a:chOff x="-390240" y="6063840"/>
            <a:chExt cx="333360" cy="137160"/>
          </a:xfrm>
        </p:grpSpPr>
        <p:sp>
          <p:nvSpPr>
            <p:cNvPr id="1092" name="Gerader Verbinder 24"/>
            <p:cNvSpPr/>
            <p:nvPr/>
          </p:nvSpPr>
          <p:spPr>
            <a:xfrm>
              <a:off x="-390240" y="6200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093" name="Textfeld 25"/>
            <p:cNvSpPr/>
            <p:nvPr/>
          </p:nvSpPr>
          <p:spPr>
            <a:xfrm>
              <a:off x="-351720" y="6063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07,70</a:t>
              </a:r>
              <a:endParaRPr b="0" lang="en-GB" sz="800" spc="-1" strike="noStrike">
                <a:latin typeface="Arial"/>
              </a:endParaRPr>
            </a:p>
          </p:txBody>
        </p:sp>
      </p:grpSp>
      <p:grpSp>
        <p:nvGrpSpPr>
          <p:cNvPr id="1094" name="Gruppieren 26"/>
          <p:cNvGrpSpPr/>
          <p:nvPr/>
        </p:nvGrpSpPr>
        <p:grpSpPr>
          <a:xfrm>
            <a:off x="-390240" y="6495840"/>
            <a:ext cx="333360" cy="136800"/>
            <a:chOff x="-390240" y="6495840"/>
            <a:chExt cx="333360" cy="136800"/>
          </a:xfrm>
        </p:grpSpPr>
        <p:sp>
          <p:nvSpPr>
            <p:cNvPr id="1095" name="Gerader Verbinder 27"/>
            <p:cNvSpPr/>
            <p:nvPr/>
          </p:nvSpPr>
          <p:spPr>
            <a:xfrm>
              <a:off x="-390240" y="6632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096" name="Textfeld 28"/>
            <p:cNvSpPr/>
            <p:nvPr/>
          </p:nvSpPr>
          <p:spPr>
            <a:xfrm>
              <a:off x="-351720" y="6495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08,90</a:t>
              </a:r>
              <a:endParaRPr b="0" lang="en-GB" sz="800" spc="-1" strike="noStrike">
                <a:latin typeface="Arial"/>
              </a:endParaRPr>
            </a:p>
          </p:txBody>
        </p:sp>
      </p:grpSp>
      <p:grpSp>
        <p:nvGrpSpPr>
          <p:cNvPr id="1097" name="Gruppieren 29"/>
          <p:cNvGrpSpPr/>
          <p:nvPr/>
        </p:nvGrpSpPr>
        <p:grpSpPr>
          <a:xfrm>
            <a:off x="379800" y="-397080"/>
            <a:ext cx="137160" cy="333360"/>
            <a:chOff x="379800" y="-397080"/>
            <a:chExt cx="137160" cy="333360"/>
          </a:xfrm>
        </p:grpSpPr>
        <p:sp>
          <p:nvSpPr>
            <p:cNvPr id="1098" name="Gerader Verbinder 30"/>
            <p:cNvSpPr/>
            <p:nvPr/>
          </p:nvSpPr>
          <p:spPr>
            <a:xfrm flipV="1">
              <a:off x="51660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099" name="Textfeld 31"/>
            <p:cNvSpPr/>
            <p:nvPr/>
          </p:nvSpPr>
          <p:spPr>
            <a:xfrm rot="16200000">
              <a:off x="31860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grpSp>
        <p:nvGrpSpPr>
          <p:cNvPr id="1100" name="Gruppieren 32"/>
          <p:cNvGrpSpPr/>
          <p:nvPr/>
        </p:nvGrpSpPr>
        <p:grpSpPr>
          <a:xfrm>
            <a:off x="5851080" y="-397080"/>
            <a:ext cx="137160" cy="333360"/>
            <a:chOff x="5851080" y="-397080"/>
            <a:chExt cx="137160" cy="333360"/>
          </a:xfrm>
        </p:grpSpPr>
        <p:sp>
          <p:nvSpPr>
            <p:cNvPr id="1101" name="Gerader Verbinder 33"/>
            <p:cNvSpPr/>
            <p:nvPr/>
          </p:nvSpPr>
          <p:spPr>
            <a:xfrm flipV="1">
              <a:off x="5987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102" name="Textfeld 34"/>
            <p:cNvSpPr/>
            <p:nvPr/>
          </p:nvSpPr>
          <p:spPr>
            <a:xfrm rot="16200000">
              <a:off x="57898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grpSp>
        <p:nvGrpSpPr>
          <p:cNvPr id="1103" name="Gruppieren 13"/>
          <p:cNvGrpSpPr/>
          <p:nvPr/>
        </p:nvGrpSpPr>
        <p:grpSpPr>
          <a:xfrm>
            <a:off x="6203880" y="-397080"/>
            <a:ext cx="132840" cy="333360"/>
            <a:chOff x="6203880" y="-397080"/>
            <a:chExt cx="132840" cy="333360"/>
          </a:xfrm>
        </p:grpSpPr>
        <p:sp>
          <p:nvSpPr>
            <p:cNvPr id="1104" name="Gerader Verbinder 36"/>
            <p:cNvSpPr/>
            <p:nvPr/>
          </p:nvSpPr>
          <p:spPr>
            <a:xfrm flipV="1">
              <a:off x="6203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105" name="Textfeld 37"/>
            <p:cNvSpPr/>
            <p:nvPr/>
          </p:nvSpPr>
          <p:spPr>
            <a:xfrm rot="16200000">
              <a:off x="61426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sp>
        <p:nvSpPr>
          <p:cNvPr id="1106" name="Gerader Verbinder 39"/>
          <p:cNvSpPr/>
          <p:nvPr/>
        </p:nvSpPr>
        <p:spPr>
          <a:xfrm flipV="1">
            <a:off x="6095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grpSp>
        <p:nvGrpSpPr>
          <p:cNvPr id="1107" name="Gruppieren 40"/>
          <p:cNvGrpSpPr/>
          <p:nvPr/>
        </p:nvGrpSpPr>
        <p:grpSpPr>
          <a:xfrm>
            <a:off x="11545560" y="-397080"/>
            <a:ext cx="137160" cy="333360"/>
            <a:chOff x="11545560" y="-397080"/>
            <a:chExt cx="137160" cy="333360"/>
          </a:xfrm>
        </p:grpSpPr>
        <p:sp>
          <p:nvSpPr>
            <p:cNvPr id="1108" name="Gerader Verbinder 41"/>
            <p:cNvSpPr/>
            <p:nvPr/>
          </p:nvSpPr>
          <p:spPr>
            <a:xfrm flipV="1">
              <a:off x="1168236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109" name="Textfeld 42"/>
            <p:cNvSpPr/>
            <p:nvPr/>
          </p:nvSpPr>
          <p:spPr>
            <a:xfrm rot="16200000">
              <a:off x="1148436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sp>
        <p:nvSpPr>
          <p:cNvPr id="1110" name="Freihandform: Form 43"/>
          <p:cNvSpPr/>
          <p:nvPr/>
        </p:nvSpPr>
        <p:spPr>
          <a:xfrm>
            <a:off x="10596240" y="299520"/>
            <a:ext cx="1079640" cy="411840"/>
          </a:xfrm>
          <a:custGeom>
            <a:avLst/>
            <a:gdLst/>
            <a:ah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a:noFill/>
          </a:ln>
        </p:spPr>
        <p:style>
          <a:lnRef idx="0"/>
          <a:fillRef idx="0"/>
          <a:effectRef idx="0"/>
          <a:fontRef idx="minor"/>
        </p:style>
      </p:sp>
      <p:sp>
        <p:nvSpPr>
          <p:cNvPr id="1111" name="PlaceHolder 1"/>
          <p:cNvSpPr>
            <a:spLocks noGrp="1"/>
          </p:cNvSpPr>
          <p:nvPr>
            <p:ph type="dt"/>
          </p:nvPr>
        </p:nvSpPr>
        <p:spPr>
          <a:xfrm>
            <a:off x="10417320" y="6634800"/>
            <a:ext cx="849240" cy="122760"/>
          </a:xfrm>
          <a:prstGeom prst="rect">
            <a:avLst/>
          </a:prstGeom>
          <a:noFill/>
          <a:ln w="0">
            <a:noFill/>
          </a:ln>
        </p:spPr>
        <p:txBody>
          <a:bodyPr lIns="0" rIns="0" tIns="0" bIns="0" anchor="t">
            <a:noAutofit/>
          </a:bodyPr>
          <a:p>
            <a:pPr algn="r">
              <a:lnSpc>
                <a:spcPct val="100000"/>
              </a:lnSpc>
              <a:buNone/>
            </a:pPr>
            <a:fld id="{CD80E742-F020-4203-BD30-739A6D9D8635}" type="datetime">
              <a:rPr b="0" lang="de-DE" sz="800" spc="-1" strike="noStrike">
                <a:solidFill>
                  <a:srgbClr val="000000"/>
                </a:solidFill>
                <a:latin typeface="Arial"/>
              </a:rPr>
              <a:t>21.07.22</a:t>
            </a:fld>
            <a:endParaRPr b="0" lang="en-GB" sz="800" spc="-1" strike="noStrike">
              <a:latin typeface="Times New Roman"/>
            </a:endParaRPr>
          </a:p>
        </p:txBody>
      </p:sp>
      <p:sp>
        <p:nvSpPr>
          <p:cNvPr id="1112" name="PlaceHolder 2"/>
          <p:cNvSpPr>
            <a:spLocks noGrp="1"/>
          </p:cNvSpPr>
          <p:nvPr>
            <p:ph type="ftr"/>
          </p:nvPr>
        </p:nvSpPr>
        <p:spPr>
          <a:xfrm>
            <a:off x="518400" y="6634800"/>
            <a:ext cx="5469480" cy="122760"/>
          </a:xfrm>
          <a:prstGeom prst="rect">
            <a:avLst/>
          </a:prstGeom>
          <a:noFill/>
          <a:ln w="0">
            <a:noFill/>
          </a:ln>
        </p:spPr>
        <p:txBody>
          <a:bodyPr lIns="0" rIns="0" tIns="0" bIns="0" anchor="t">
            <a:noAutofit/>
          </a:bodyPr>
          <a:p>
            <a:pPr>
              <a:lnSpc>
                <a:spcPct val="100000"/>
              </a:lnSpc>
              <a:buNone/>
            </a:pPr>
            <a:r>
              <a:rPr b="0" lang="de-DE" sz="800" spc="-1" strike="noStrike">
                <a:solidFill>
                  <a:srgbClr val="000000"/>
                </a:solidFill>
                <a:latin typeface="Arial"/>
              </a:rPr>
              <a:t>Technische Fakultät</a:t>
            </a:r>
            <a:endParaRPr b="0" lang="en-GB" sz="800" spc="-1" strike="noStrike">
              <a:latin typeface="Times New Roman"/>
            </a:endParaRPr>
          </a:p>
        </p:txBody>
      </p:sp>
      <p:sp>
        <p:nvSpPr>
          <p:cNvPr id="1113" name="PlaceHolder 3"/>
          <p:cNvSpPr>
            <a:spLocks noGrp="1"/>
          </p:cNvSpPr>
          <p:nvPr>
            <p:ph type="sldNum"/>
          </p:nvPr>
        </p:nvSpPr>
        <p:spPr>
          <a:xfrm>
            <a:off x="11482200" y="6634800"/>
            <a:ext cx="193680" cy="122760"/>
          </a:xfrm>
          <a:prstGeom prst="rect">
            <a:avLst/>
          </a:prstGeom>
          <a:noFill/>
          <a:ln w="0">
            <a:noFill/>
          </a:ln>
        </p:spPr>
        <p:txBody>
          <a:bodyPr lIns="0" rIns="0" tIns="0" bIns="0" anchor="t">
            <a:noAutofit/>
          </a:bodyPr>
          <a:p>
            <a:pPr algn="r">
              <a:lnSpc>
                <a:spcPct val="100000"/>
              </a:lnSpc>
              <a:buNone/>
            </a:pPr>
            <a:fld id="{6FBA20C1-C3A7-4DEB-A48A-C5E48FF00E70}" type="slidenum">
              <a:rPr b="0" lang="de-DE" sz="800" spc="-1" strike="noStrike">
                <a:solidFill>
                  <a:srgbClr val="000000"/>
                </a:solidFill>
                <a:latin typeface="Arial"/>
              </a:rPr>
              <a:t>&lt;Foliennummer&gt;</a:t>
            </a:fld>
            <a:endParaRPr b="0" lang="en-GB" sz="800" spc="-1" strike="noStrike">
              <a:latin typeface="Times New Roman"/>
            </a:endParaRPr>
          </a:p>
        </p:txBody>
      </p:sp>
      <p:sp>
        <p:nvSpPr>
          <p:cNvPr id="1114" name="PlaceHolder 4"/>
          <p:cNvSpPr>
            <a:spLocks noGrp="1"/>
          </p:cNvSpPr>
          <p:nvPr>
            <p:ph type="title"/>
          </p:nvPr>
        </p:nvSpPr>
        <p:spPr>
          <a:xfrm>
            <a:off x="518400" y="301320"/>
            <a:ext cx="6843960" cy="331920"/>
          </a:xfrm>
          <a:prstGeom prst="rect">
            <a:avLst/>
          </a:prstGeom>
          <a:noFill/>
          <a:ln w="0">
            <a:noFill/>
          </a:ln>
        </p:spPr>
        <p:txBody>
          <a:bodyPr lIns="0" rIns="0" tIns="0" bIns="0" anchor="t">
            <a:noAutofit/>
          </a:bodyPr>
          <a:p>
            <a:pPr>
              <a:lnSpc>
                <a:spcPct val="90000"/>
              </a:lnSpc>
              <a:buNone/>
            </a:pPr>
            <a:r>
              <a:rPr b="1" lang="de-DE" sz="2400" spc="-1" strike="noStrike">
                <a:solidFill>
                  <a:srgbClr val="041e42"/>
                </a:solidFill>
                <a:latin typeface="Arial"/>
              </a:rPr>
              <a:t>Mastertitelformat bearbeiten</a:t>
            </a:r>
            <a:endParaRPr b="0" lang="de-DE" sz="2400" spc="-1" strike="noStrike">
              <a:solidFill>
                <a:srgbClr val="000000"/>
              </a:solidFill>
              <a:latin typeface="Arial"/>
            </a:endParaRPr>
          </a:p>
        </p:txBody>
      </p:sp>
      <p:sp>
        <p:nvSpPr>
          <p:cNvPr id="1115" name="PlaceHolder 5"/>
          <p:cNvSpPr>
            <a:spLocks noGrp="1"/>
          </p:cNvSpPr>
          <p:nvPr>
            <p:ph type="body"/>
          </p:nvPr>
        </p:nvSpPr>
        <p:spPr>
          <a:xfrm>
            <a:off x="518400" y="1631160"/>
            <a:ext cx="5469480" cy="3950640"/>
          </a:xfrm>
          <a:prstGeom prst="rect">
            <a:avLst/>
          </a:prstGeom>
          <a:solidFill>
            <a:srgbClr val="f2f2f2"/>
          </a:solidFill>
          <a:ln w="0">
            <a:noFill/>
          </a:ln>
        </p:spPr>
        <p:txBody>
          <a:bodyPr lIns="90000" rIns="90000" tIns="45000" bIns="45000" anchor="t">
            <a:noAutofit/>
          </a:bodyPr>
          <a:p>
            <a:pPr>
              <a:lnSpc>
                <a:spcPct val="100000"/>
              </a:lnSpc>
              <a:buNone/>
            </a:pPr>
            <a:r>
              <a:rPr b="0" lang="de-DE" sz="1800" spc="-1" strike="noStrike">
                <a:solidFill>
                  <a:srgbClr val="000000"/>
                </a:solidFill>
                <a:latin typeface="Arial"/>
              </a:rPr>
              <a:t> </a:t>
            </a:r>
            <a:endParaRPr b="0" lang="de-DE" sz="1800" spc="-1" strike="noStrike">
              <a:solidFill>
                <a:srgbClr val="000000"/>
              </a:solidFill>
              <a:latin typeface="Arial"/>
            </a:endParaRPr>
          </a:p>
        </p:txBody>
      </p:sp>
      <p:sp>
        <p:nvSpPr>
          <p:cNvPr id="1116" name="PlaceHolder 6"/>
          <p:cNvSpPr>
            <a:spLocks noGrp="1"/>
          </p:cNvSpPr>
          <p:nvPr>
            <p:ph type="body"/>
          </p:nvPr>
        </p:nvSpPr>
        <p:spPr>
          <a:xfrm>
            <a:off x="518400" y="5690160"/>
            <a:ext cx="5469480" cy="510840"/>
          </a:xfrm>
          <a:prstGeom prst="rect">
            <a:avLst/>
          </a:prstGeom>
          <a:noFill/>
          <a:ln w="0">
            <a:noFill/>
          </a:ln>
        </p:spPr>
        <p:txBody>
          <a:bodyPr lIns="0" rIns="360000" tIns="0" bIns="0" anchor="t">
            <a:noAutofit/>
          </a:bodyPr>
          <a:p>
            <a:pPr>
              <a:lnSpc>
                <a:spcPct val="110000"/>
              </a:lnSpc>
              <a:buNone/>
              <a:tabLst>
                <a:tab algn="l" pos="0"/>
              </a:tabLst>
            </a:pPr>
            <a:r>
              <a:rPr b="0" lang="de-DE" sz="1400" spc="-1" strike="noStrike">
                <a:solidFill>
                  <a:srgbClr val="000000"/>
                </a:solidFill>
                <a:latin typeface="Arial"/>
              </a:rPr>
              <a:t>Mastertextformat bearbeiten</a:t>
            </a:r>
            <a:endParaRPr b="0" lang="de-DE" sz="1400" spc="-1" strike="noStrike">
              <a:solidFill>
                <a:srgbClr val="000000"/>
              </a:solidFill>
              <a:latin typeface="Arial"/>
            </a:endParaRPr>
          </a:p>
        </p:txBody>
      </p:sp>
      <p:sp>
        <p:nvSpPr>
          <p:cNvPr id="1117" name="PlaceHolder 7"/>
          <p:cNvSpPr>
            <a:spLocks noGrp="1"/>
          </p:cNvSpPr>
          <p:nvPr>
            <p:ph type="body"/>
          </p:nvPr>
        </p:nvSpPr>
        <p:spPr>
          <a:xfrm>
            <a:off x="6206400" y="1631160"/>
            <a:ext cx="5469480" cy="3950640"/>
          </a:xfrm>
          <a:prstGeom prst="rect">
            <a:avLst/>
          </a:prstGeom>
          <a:solidFill>
            <a:srgbClr val="f2f2f2"/>
          </a:solidFill>
          <a:ln w="0">
            <a:noFill/>
          </a:ln>
        </p:spPr>
        <p:txBody>
          <a:bodyPr lIns="90000" rIns="90000" tIns="45000" bIns="45000" anchor="t">
            <a:noAutofit/>
          </a:bodyPr>
          <a:p>
            <a:pPr>
              <a:lnSpc>
                <a:spcPct val="100000"/>
              </a:lnSpc>
              <a:buNone/>
            </a:pPr>
            <a:r>
              <a:rPr b="0" lang="de-DE" sz="1800" spc="-1" strike="noStrike">
                <a:solidFill>
                  <a:srgbClr val="000000"/>
                </a:solidFill>
                <a:latin typeface="Arial"/>
              </a:rPr>
              <a:t> </a:t>
            </a:r>
            <a:endParaRPr b="0" lang="de-DE" sz="1800" spc="-1" strike="noStrike">
              <a:solidFill>
                <a:srgbClr val="000000"/>
              </a:solidFill>
              <a:latin typeface="Arial"/>
            </a:endParaRPr>
          </a:p>
        </p:txBody>
      </p:sp>
      <p:sp>
        <p:nvSpPr>
          <p:cNvPr id="1118" name="PlaceHolder 8"/>
          <p:cNvSpPr>
            <a:spLocks noGrp="1"/>
          </p:cNvSpPr>
          <p:nvPr>
            <p:ph type="body"/>
          </p:nvPr>
        </p:nvSpPr>
        <p:spPr>
          <a:xfrm>
            <a:off x="6206400" y="5690160"/>
            <a:ext cx="5469480" cy="510840"/>
          </a:xfrm>
          <a:prstGeom prst="rect">
            <a:avLst/>
          </a:prstGeom>
          <a:noFill/>
          <a:ln w="0">
            <a:noFill/>
          </a:ln>
        </p:spPr>
        <p:txBody>
          <a:bodyPr lIns="0" rIns="360000" tIns="0" bIns="0" anchor="t">
            <a:noAutofit/>
          </a:bodyPr>
          <a:p>
            <a:pPr>
              <a:lnSpc>
                <a:spcPct val="110000"/>
              </a:lnSpc>
              <a:buNone/>
              <a:tabLst>
                <a:tab algn="l" pos="0"/>
              </a:tabLst>
            </a:pPr>
            <a:r>
              <a:rPr b="0" lang="de-DE" sz="1400" spc="-1" strike="noStrike">
                <a:solidFill>
                  <a:srgbClr val="000000"/>
                </a:solidFill>
                <a:latin typeface="Arial"/>
              </a:rPr>
              <a:t>Mastertextformat bearbeiten</a:t>
            </a:r>
            <a:endParaRPr b="0" lang="de-DE" sz="1400" spc="-1" strike="noStrike">
              <a:solidFill>
                <a:srgbClr val="000000"/>
              </a:solidFill>
              <a:latin typeface="Arial"/>
            </a:endParaRPr>
          </a:p>
        </p:txBody>
      </p:sp>
      <p:sp>
        <p:nvSpPr>
          <p:cNvPr id="1119" name="PlaceHolder 9"/>
          <p:cNvSpPr>
            <a:spLocks noGrp="1"/>
          </p:cNvSpPr>
          <p:nvPr>
            <p:ph type="body"/>
          </p:nvPr>
        </p:nvSpPr>
        <p:spPr>
          <a:xfrm>
            <a:off x="8437320" y="301320"/>
            <a:ext cx="1079640" cy="385920"/>
          </a:xfrm>
          <a:prstGeom prst="rect">
            <a:avLst/>
          </a:prstGeom>
          <a:noFill/>
          <a:ln w="0">
            <a:noFill/>
          </a:ln>
        </p:spPr>
        <p:txBody>
          <a:bodyPr lIns="90000" rIns="0" tIns="45000" bIns="45000" anchor="ctr">
            <a:normAutofit/>
          </a:bodyPr>
          <a:p>
            <a:pPr algn="ctr">
              <a:lnSpc>
                <a:spcPct val="100000"/>
              </a:lnSpc>
              <a:buNone/>
            </a:pPr>
            <a:r>
              <a:rPr b="0" lang="de-DE" sz="800" spc="-1" strike="noStrike">
                <a:solidFill>
                  <a:srgbClr val="c7c7c7"/>
                </a:solidFill>
                <a:latin typeface="Arial"/>
              </a:rPr>
              <a:t>Optional Logo einfügen</a:t>
            </a:r>
            <a:endParaRPr b="0" lang="de-DE" sz="800" spc="-1" strike="noStrike">
              <a:solidFill>
                <a:srgbClr val="000000"/>
              </a:solidFill>
              <a:latin typeface="Arial"/>
            </a:endParaRPr>
          </a:p>
        </p:txBody>
      </p:sp>
      <p:sp>
        <p:nvSpPr>
          <p:cNvPr id="1120" name="PlaceHolder 10"/>
          <p:cNvSpPr>
            <a:spLocks noGrp="1"/>
          </p:cNvSpPr>
          <p:nvPr>
            <p:ph type="body"/>
          </p:nvPr>
        </p:nvSpPr>
        <p:spPr>
          <a:xfrm>
            <a:off x="518400" y="687600"/>
            <a:ext cx="6843960" cy="397764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041e42"/>
                </a:solidFill>
                <a:latin typeface="Arial"/>
              </a:rPr>
              <a:t>Mastertextformat bearbeiten</a:t>
            </a:r>
            <a:endParaRPr b="0" lang="de-DE"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7" name="Rechteck 6"/>
          <p:cNvSpPr/>
          <p:nvPr/>
        </p:nvSpPr>
        <p:spPr>
          <a:xfrm>
            <a:off x="518400" y="1196640"/>
            <a:ext cx="11675880" cy="716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sp>
        <p:nvSpPr>
          <p:cNvPr id="1158" name="Rechteck 8"/>
          <p:cNvSpPr/>
          <p:nvPr/>
        </p:nvSpPr>
        <p:spPr>
          <a:xfrm>
            <a:off x="517320" y="6538680"/>
            <a:ext cx="11674440" cy="104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grpSp>
        <p:nvGrpSpPr>
          <p:cNvPr id="1159" name="Gruppieren 12"/>
          <p:cNvGrpSpPr/>
          <p:nvPr/>
        </p:nvGrpSpPr>
        <p:grpSpPr>
          <a:xfrm>
            <a:off x="-390240" y="160200"/>
            <a:ext cx="333360" cy="136800"/>
            <a:chOff x="-390240" y="160200"/>
            <a:chExt cx="333360" cy="136800"/>
          </a:xfrm>
        </p:grpSpPr>
        <p:sp>
          <p:nvSpPr>
            <p:cNvPr id="1160" name="Gerader Verbinder 9"/>
            <p:cNvSpPr/>
            <p:nvPr/>
          </p:nvSpPr>
          <p:spPr>
            <a:xfrm>
              <a:off x="-390240" y="296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161" name="Textfeld 10"/>
            <p:cNvSpPr/>
            <p:nvPr/>
          </p:nvSpPr>
          <p:spPr>
            <a:xfrm>
              <a:off x="-351720" y="160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08,70</a:t>
              </a:r>
              <a:endParaRPr b="0" lang="en-GB" sz="800" spc="-1" strike="noStrike">
                <a:latin typeface="Arial"/>
              </a:endParaRPr>
            </a:p>
          </p:txBody>
        </p:sp>
      </p:grpSp>
      <p:grpSp>
        <p:nvGrpSpPr>
          <p:cNvPr id="1162" name="Gruppieren 14"/>
          <p:cNvGrpSpPr/>
          <p:nvPr/>
        </p:nvGrpSpPr>
        <p:grpSpPr>
          <a:xfrm>
            <a:off x="-390240" y="1131840"/>
            <a:ext cx="333360" cy="136800"/>
            <a:chOff x="-390240" y="1131840"/>
            <a:chExt cx="333360" cy="136800"/>
          </a:xfrm>
        </p:grpSpPr>
        <p:sp>
          <p:nvSpPr>
            <p:cNvPr id="1163" name="Gerader Verbinder 15"/>
            <p:cNvSpPr/>
            <p:nvPr/>
          </p:nvSpPr>
          <p:spPr>
            <a:xfrm>
              <a:off x="-390240" y="1268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164" name="Textfeld 16"/>
            <p:cNvSpPr/>
            <p:nvPr/>
          </p:nvSpPr>
          <p:spPr>
            <a:xfrm>
              <a:off x="-351720" y="113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06,00</a:t>
              </a:r>
              <a:endParaRPr b="0" lang="en-GB" sz="800" spc="-1" strike="noStrike">
                <a:latin typeface="Arial"/>
              </a:endParaRPr>
            </a:p>
          </p:txBody>
        </p:sp>
      </p:grpSp>
      <p:grpSp>
        <p:nvGrpSpPr>
          <p:cNvPr id="1165" name="Gruppieren 17"/>
          <p:cNvGrpSpPr/>
          <p:nvPr/>
        </p:nvGrpSpPr>
        <p:grpSpPr>
          <a:xfrm>
            <a:off x="-390240" y="1491840"/>
            <a:ext cx="333360" cy="137160"/>
            <a:chOff x="-390240" y="1491840"/>
            <a:chExt cx="333360" cy="137160"/>
          </a:xfrm>
        </p:grpSpPr>
        <p:sp>
          <p:nvSpPr>
            <p:cNvPr id="1166" name="Gerader Verbinder 18"/>
            <p:cNvSpPr/>
            <p:nvPr/>
          </p:nvSpPr>
          <p:spPr>
            <a:xfrm>
              <a:off x="-390240" y="1628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167" name="Textfeld 19"/>
            <p:cNvSpPr/>
            <p:nvPr/>
          </p:nvSpPr>
          <p:spPr>
            <a:xfrm>
              <a:off x="-351720" y="149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05,00</a:t>
              </a:r>
              <a:endParaRPr b="0" lang="en-GB" sz="800" spc="-1" strike="noStrike">
                <a:latin typeface="Arial"/>
              </a:endParaRPr>
            </a:p>
          </p:txBody>
        </p:sp>
      </p:grpSp>
      <p:grpSp>
        <p:nvGrpSpPr>
          <p:cNvPr id="1168" name="Gruppieren 20"/>
          <p:cNvGrpSpPr/>
          <p:nvPr/>
        </p:nvGrpSpPr>
        <p:grpSpPr>
          <a:xfrm>
            <a:off x="-390240" y="3292200"/>
            <a:ext cx="333360" cy="137160"/>
            <a:chOff x="-390240" y="3292200"/>
            <a:chExt cx="333360" cy="137160"/>
          </a:xfrm>
        </p:grpSpPr>
        <p:sp>
          <p:nvSpPr>
            <p:cNvPr id="1169" name="Gerader Verbinder 21"/>
            <p:cNvSpPr/>
            <p:nvPr/>
          </p:nvSpPr>
          <p:spPr>
            <a:xfrm>
              <a:off x="-390240" y="342900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170" name="Textfeld 22"/>
            <p:cNvSpPr/>
            <p:nvPr/>
          </p:nvSpPr>
          <p:spPr>
            <a:xfrm>
              <a:off x="-351720" y="3292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00,00</a:t>
              </a:r>
              <a:endParaRPr b="0" lang="en-GB" sz="800" spc="-1" strike="noStrike">
                <a:latin typeface="Arial"/>
              </a:endParaRPr>
            </a:p>
          </p:txBody>
        </p:sp>
      </p:grpSp>
      <p:grpSp>
        <p:nvGrpSpPr>
          <p:cNvPr id="1171" name="Gruppieren 23"/>
          <p:cNvGrpSpPr/>
          <p:nvPr/>
        </p:nvGrpSpPr>
        <p:grpSpPr>
          <a:xfrm>
            <a:off x="-390240" y="6063840"/>
            <a:ext cx="333360" cy="137160"/>
            <a:chOff x="-390240" y="6063840"/>
            <a:chExt cx="333360" cy="137160"/>
          </a:xfrm>
        </p:grpSpPr>
        <p:sp>
          <p:nvSpPr>
            <p:cNvPr id="1172" name="Gerader Verbinder 24"/>
            <p:cNvSpPr/>
            <p:nvPr/>
          </p:nvSpPr>
          <p:spPr>
            <a:xfrm>
              <a:off x="-390240" y="6200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173" name="Textfeld 25"/>
            <p:cNvSpPr/>
            <p:nvPr/>
          </p:nvSpPr>
          <p:spPr>
            <a:xfrm>
              <a:off x="-351720" y="6063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07,70</a:t>
              </a:r>
              <a:endParaRPr b="0" lang="en-GB" sz="800" spc="-1" strike="noStrike">
                <a:latin typeface="Arial"/>
              </a:endParaRPr>
            </a:p>
          </p:txBody>
        </p:sp>
      </p:grpSp>
      <p:grpSp>
        <p:nvGrpSpPr>
          <p:cNvPr id="1174" name="Gruppieren 26"/>
          <p:cNvGrpSpPr/>
          <p:nvPr/>
        </p:nvGrpSpPr>
        <p:grpSpPr>
          <a:xfrm>
            <a:off x="-390240" y="6495840"/>
            <a:ext cx="333360" cy="136800"/>
            <a:chOff x="-390240" y="6495840"/>
            <a:chExt cx="333360" cy="136800"/>
          </a:xfrm>
        </p:grpSpPr>
        <p:sp>
          <p:nvSpPr>
            <p:cNvPr id="1175" name="Gerader Verbinder 27"/>
            <p:cNvSpPr/>
            <p:nvPr/>
          </p:nvSpPr>
          <p:spPr>
            <a:xfrm>
              <a:off x="-390240" y="6632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176" name="Textfeld 28"/>
            <p:cNvSpPr/>
            <p:nvPr/>
          </p:nvSpPr>
          <p:spPr>
            <a:xfrm>
              <a:off x="-351720" y="6495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08,90</a:t>
              </a:r>
              <a:endParaRPr b="0" lang="en-GB" sz="800" spc="-1" strike="noStrike">
                <a:latin typeface="Arial"/>
              </a:endParaRPr>
            </a:p>
          </p:txBody>
        </p:sp>
      </p:grpSp>
      <p:grpSp>
        <p:nvGrpSpPr>
          <p:cNvPr id="1177" name="Gruppieren 29"/>
          <p:cNvGrpSpPr/>
          <p:nvPr/>
        </p:nvGrpSpPr>
        <p:grpSpPr>
          <a:xfrm>
            <a:off x="379800" y="-397080"/>
            <a:ext cx="137160" cy="333360"/>
            <a:chOff x="379800" y="-397080"/>
            <a:chExt cx="137160" cy="333360"/>
          </a:xfrm>
        </p:grpSpPr>
        <p:sp>
          <p:nvSpPr>
            <p:cNvPr id="1178" name="Gerader Verbinder 30"/>
            <p:cNvSpPr/>
            <p:nvPr/>
          </p:nvSpPr>
          <p:spPr>
            <a:xfrm flipV="1">
              <a:off x="51660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179" name="Textfeld 31"/>
            <p:cNvSpPr/>
            <p:nvPr/>
          </p:nvSpPr>
          <p:spPr>
            <a:xfrm rot="16200000">
              <a:off x="31860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grpSp>
        <p:nvGrpSpPr>
          <p:cNvPr id="1180" name="Gruppieren 32"/>
          <p:cNvGrpSpPr/>
          <p:nvPr/>
        </p:nvGrpSpPr>
        <p:grpSpPr>
          <a:xfrm>
            <a:off x="5851080" y="-397080"/>
            <a:ext cx="137160" cy="333360"/>
            <a:chOff x="5851080" y="-397080"/>
            <a:chExt cx="137160" cy="333360"/>
          </a:xfrm>
        </p:grpSpPr>
        <p:sp>
          <p:nvSpPr>
            <p:cNvPr id="1181" name="Gerader Verbinder 33"/>
            <p:cNvSpPr/>
            <p:nvPr/>
          </p:nvSpPr>
          <p:spPr>
            <a:xfrm flipV="1">
              <a:off x="5987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182" name="Textfeld 34"/>
            <p:cNvSpPr/>
            <p:nvPr/>
          </p:nvSpPr>
          <p:spPr>
            <a:xfrm rot="16200000">
              <a:off x="57898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grpSp>
        <p:nvGrpSpPr>
          <p:cNvPr id="1183" name="Gruppieren 13"/>
          <p:cNvGrpSpPr/>
          <p:nvPr/>
        </p:nvGrpSpPr>
        <p:grpSpPr>
          <a:xfrm>
            <a:off x="6203880" y="-397080"/>
            <a:ext cx="132840" cy="333360"/>
            <a:chOff x="6203880" y="-397080"/>
            <a:chExt cx="132840" cy="333360"/>
          </a:xfrm>
        </p:grpSpPr>
        <p:sp>
          <p:nvSpPr>
            <p:cNvPr id="1184" name="Gerader Verbinder 36"/>
            <p:cNvSpPr/>
            <p:nvPr/>
          </p:nvSpPr>
          <p:spPr>
            <a:xfrm flipV="1">
              <a:off x="6203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185" name="Textfeld 37"/>
            <p:cNvSpPr/>
            <p:nvPr/>
          </p:nvSpPr>
          <p:spPr>
            <a:xfrm rot="16200000">
              <a:off x="61426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sp>
        <p:nvSpPr>
          <p:cNvPr id="1186" name="Gerader Verbinder 39"/>
          <p:cNvSpPr/>
          <p:nvPr/>
        </p:nvSpPr>
        <p:spPr>
          <a:xfrm flipV="1">
            <a:off x="6095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grpSp>
        <p:nvGrpSpPr>
          <p:cNvPr id="1187" name="Gruppieren 40"/>
          <p:cNvGrpSpPr/>
          <p:nvPr/>
        </p:nvGrpSpPr>
        <p:grpSpPr>
          <a:xfrm>
            <a:off x="11545560" y="-397080"/>
            <a:ext cx="137160" cy="333360"/>
            <a:chOff x="11545560" y="-397080"/>
            <a:chExt cx="137160" cy="333360"/>
          </a:xfrm>
        </p:grpSpPr>
        <p:sp>
          <p:nvSpPr>
            <p:cNvPr id="1188" name="Gerader Verbinder 41"/>
            <p:cNvSpPr/>
            <p:nvPr/>
          </p:nvSpPr>
          <p:spPr>
            <a:xfrm flipV="1">
              <a:off x="1168236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189" name="Textfeld 42"/>
            <p:cNvSpPr/>
            <p:nvPr/>
          </p:nvSpPr>
          <p:spPr>
            <a:xfrm rot="16200000">
              <a:off x="1148436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sp>
        <p:nvSpPr>
          <p:cNvPr id="1190" name="Freihandform: Form 43"/>
          <p:cNvSpPr/>
          <p:nvPr/>
        </p:nvSpPr>
        <p:spPr>
          <a:xfrm>
            <a:off x="10596240" y="299520"/>
            <a:ext cx="1079640" cy="411840"/>
          </a:xfrm>
          <a:custGeom>
            <a:avLst/>
            <a:gdLst/>
            <a:ah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a:noFill/>
          </a:ln>
        </p:spPr>
        <p:style>
          <a:lnRef idx="0"/>
          <a:fillRef idx="0"/>
          <a:effectRef idx="0"/>
          <a:fontRef idx="minor"/>
        </p:style>
      </p:sp>
      <p:sp>
        <p:nvSpPr>
          <p:cNvPr id="1191" name="PlaceHolder 1"/>
          <p:cNvSpPr>
            <a:spLocks noGrp="1"/>
          </p:cNvSpPr>
          <p:nvPr>
            <p:ph type="dt"/>
          </p:nvPr>
        </p:nvSpPr>
        <p:spPr>
          <a:xfrm>
            <a:off x="10417320" y="6634800"/>
            <a:ext cx="849240" cy="122760"/>
          </a:xfrm>
          <a:prstGeom prst="rect">
            <a:avLst/>
          </a:prstGeom>
          <a:noFill/>
          <a:ln w="0">
            <a:noFill/>
          </a:ln>
        </p:spPr>
        <p:txBody>
          <a:bodyPr lIns="0" rIns="0" tIns="0" bIns="0" anchor="t">
            <a:noAutofit/>
          </a:bodyPr>
          <a:p>
            <a:pPr algn="r">
              <a:lnSpc>
                <a:spcPct val="100000"/>
              </a:lnSpc>
              <a:buNone/>
            </a:pPr>
            <a:fld id="{2A4A2B34-1BFC-422E-B03C-9765B2B1BA0C}" type="datetime">
              <a:rPr b="0" lang="de-DE" sz="800" spc="-1" strike="noStrike">
                <a:solidFill>
                  <a:srgbClr val="000000"/>
                </a:solidFill>
                <a:latin typeface="Arial"/>
              </a:rPr>
              <a:t>21.07.22</a:t>
            </a:fld>
            <a:endParaRPr b="0" lang="en-GB" sz="800" spc="-1" strike="noStrike">
              <a:latin typeface="Times New Roman"/>
            </a:endParaRPr>
          </a:p>
        </p:txBody>
      </p:sp>
      <p:sp>
        <p:nvSpPr>
          <p:cNvPr id="1192" name="PlaceHolder 2"/>
          <p:cNvSpPr>
            <a:spLocks noGrp="1"/>
          </p:cNvSpPr>
          <p:nvPr>
            <p:ph type="ftr"/>
          </p:nvPr>
        </p:nvSpPr>
        <p:spPr>
          <a:xfrm>
            <a:off x="518400" y="6634800"/>
            <a:ext cx="5469480" cy="122760"/>
          </a:xfrm>
          <a:prstGeom prst="rect">
            <a:avLst/>
          </a:prstGeom>
          <a:noFill/>
          <a:ln w="0">
            <a:noFill/>
          </a:ln>
        </p:spPr>
        <p:txBody>
          <a:bodyPr lIns="0" rIns="0" tIns="0" bIns="0" anchor="t">
            <a:noAutofit/>
          </a:bodyPr>
          <a:p>
            <a:pPr>
              <a:lnSpc>
                <a:spcPct val="100000"/>
              </a:lnSpc>
              <a:buNone/>
            </a:pPr>
            <a:r>
              <a:rPr b="0" lang="de-DE" sz="800" spc="-1" strike="noStrike">
                <a:solidFill>
                  <a:srgbClr val="000000"/>
                </a:solidFill>
                <a:latin typeface="Arial"/>
              </a:rPr>
              <a:t>Technische Fakultät</a:t>
            </a:r>
            <a:endParaRPr b="0" lang="en-GB" sz="800" spc="-1" strike="noStrike">
              <a:latin typeface="Times New Roman"/>
            </a:endParaRPr>
          </a:p>
        </p:txBody>
      </p:sp>
      <p:sp>
        <p:nvSpPr>
          <p:cNvPr id="1193" name="PlaceHolder 3"/>
          <p:cNvSpPr>
            <a:spLocks noGrp="1"/>
          </p:cNvSpPr>
          <p:nvPr>
            <p:ph type="sldNum"/>
          </p:nvPr>
        </p:nvSpPr>
        <p:spPr>
          <a:xfrm>
            <a:off x="11482200" y="6634800"/>
            <a:ext cx="193680" cy="122760"/>
          </a:xfrm>
          <a:prstGeom prst="rect">
            <a:avLst/>
          </a:prstGeom>
          <a:noFill/>
          <a:ln w="0">
            <a:noFill/>
          </a:ln>
        </p:spPr>
        <p:txBody>
          <a:bodyPr lIns="0" rIns="0" tIns="0" bIns="0" anchor="t">
            <a:noAutofit/>
          </a:bodyPr>
          <a:p>
            <a:pPr algn="r">
              <a:lnSpc>
                <a:spcPct val="100000"/>
              </a:lnSpc>
              <a:buNone/>
            </a:pPr>
            <a:fld id="{BD8A806B-792D-45B7-8E43-10F5F7E31044}" type="slidenum">
              <a:rPr b="0" lang="de-DE" sz="800" spc="-1" strike="noStrike">
                <a:solidFill>
                  <a:srgbClr val="000000"/>
                </a:solidFill>
                <a:latin typeface="Arial"/>
              </a:rPr>
              <a:t>&lt;Foliennummer&gt;</a:t>
            </a:fld>
            <a:endParaRPr b="0" lang="en-GB" sz="800" spc="-1" strike="noStrike">
              <a:latin typeface="Times New Roman"/>
            </a:endParaRPr>
          </a:p>
        </p:txBody>
      </p:sp>
      <p:sp>
        <p:nvSpPr>
          <p:cNvPr id="1194" name="PlaceHolder 4"/>
          <p:cNvSpPr>
            <a:spLocks noGrp="1"/>
          </p:cNvSpPr>
          <p:nvPr>
            <p:ph type="title"/>
          </p:nvPr>
        </p:nvSpPr>
        <p:spPr>
          <a:xfrm>
            <a:off x="518400" y="301320"/>
            <a:ext cx="6843960" cy="331920"/>
          </a:xfrm>
          <a:prstGeom prst="rect">
            <a:avLst/>
          </a:prstGeom>
          <a:noFill/>
          <a:ln w="0">
            <a:noFill/>
          </a:ln>
        </p:spPr>
        <p:txBody>
          <a:bodyPr lIns="0" rIns="0" tIns="0" bIns="0" anchor="t">
            <a:noAutofit/>
          </a:bodyPr>
          <a:p>
            <a:pPr>
              <a:lnSpc>
                <a:spcPct val="90000"/>
              </a:lnSpc>
              <a:buNone/>
            </a:pPr>
            <a:r>
              <a:rPr b="1" lang="de-DE" sz="2400" spc="-1" strike="noStrike">
                <a:solidFill>
                  <a:srgbClr val="041e42"/>
                </a:solidFill>
                <a:latin typeface="Arial"/>
              </a:rPr>
              <a:t>Mastertitelformat bearbeiten</a:t>
            </a:r>
            <a:endParaRPr b="0" lang="de-DE" sz="2400" spc="-1" strike="noStrike">
              <a:solidFill>
                <a:srgbClr val="000000"/>
              </a:solidFill>
              <a:latin typeface="Arial"/>
            </a:endParaRPr>
          </a:p>
        </p:txBody>
      </p:sp>
      <p:sp>
        <p:nvSpPr>
          <p:cNvPr id="1195" name="PlaceHolder 5"/>
          <p:cNvSpPr>
            <a:spLocks noGrp="1"/>
          </p:cNvSpPr>
          <p:nvPr>
            <p:ph type="body"/>
          </p:nvPr>
        </p:nvSpPr>
        <p:spPr>
          <a:xfrm>
            <a:off x="518400" y="1631160"/>
            <a:ext cx="3569400" cy="3950640"/>
          </a:xfrm>
          <a:prstGeom prst="rect">
            <a:avLst/>
          </a:prstGeom>
          <a:solidFill>
            <a:srgbClr val="f2f2f2"/>
          </a:solidFill>
          <a:ln w="0">
            <a:noFill/>
          </a:ln>
        </p:spPr>
        <p:txBody>
          <a:bodyPr lIns="90000" rIns="90000" tIns="45000" bIns="45000" anchor="t">
            <a:noAutofit/>
          </a:bodyPr>
          <a:p>
            <a:pPr>
              <a:lnSpc>
                <a:spcPct val="100000"/>
              </a:lnSpc>
              <a:buNone/>
            </a:pPr>
            <a:r>
              <a:rPr b="0" lang="de-DE" sz="1800" spc="-1" strike="noStrike">
                <a:solidFill>
                  <a:srgbClr val="000000"/>
                </a:solidFill>
                <a:latin typeface="Arial"/>
              </a:rPr>
              <a:t> </a:t>
            </a:r>
            <a:endParaRPr b="0" lang="de-DE" sz="1800" spc="-1" strike="noStrike">
              <a:solidFill>
                <a:srgbClr val="000000"/>
              </a:solidFill>
              <a:latin typeface="Arial"/>
            </a:endParaRPr>
          </a:p>
        </p:txBody>
      </p:sp>
      <p:sp>
        <p:nvSpPr>
          <p:cNvPr id="1196" name="PlaceHolder 6"/>
          <p:cNvSpPr>
            <a:spLocks noGrp="1"/>
          </p:cNvSpPr>
          <p:nvPr>
            <p:ph type="body"/>
          </p:nvPr>
        </p:nvSpPr>
        <p:spPr>
          <a:xfrm>
            <a:off x="518400" y="5690160"/>
            <a:ext cx="3569400" cy="510840"/>
          </a:xfrm>
          <a:prstGeom prst="rect">
            <a:avLst/>
          </a:prstGeom>
          <a:noFill/>
          <a:ln w="0">
            <a:noFill/>
          </a:ln>
        </p:spPr>
        <p:txBody>
          <a:bodyPr lIns="0" rIns="360000" tIns="0" bIns="0" anchor="t">
            <a:noAutofit/>
          </a:bodyPr>
          <a:p>
            <a:pPr>
              <a:lnSpc>
                <a:spcPct val="110000"/>
              </a:lnSpc>
              <a:buNone/>
              <a:tabLst>
                <a:tab algn="l" pos="0"/>
              </a:tabLst>
            </a:pPr>
            <a:r>
              <a:rPr b="0" lang="de-DE" sz="1400" spc="-1" strike="noStrike">
                <a:solidFill>
                  <a:srgbClr val="000000"/>
                </a:solidFill>
                <a:latin typeface="Arial"/>
              </a:rPr>
              <a:t>Mastertextformat bearbeiten</a:t>
            </a:r>
            <a:endParaRPr b="0" lang="de-DE" sz="1400" spc="-1" strike="noStrike">
              <a:solidFill>
                <a:srgbClr val="000000"/>
              </a:solidFill>
              <a:latin typeface="Arial"/>
            </a:endParaRPr>
          </a:p>
        </p:txBody>
      </p:sp>
      <p:sp>
        <p:nvSpPr>
          <p:cNvPr id="1197" name="PlaceHolder 7"/>
          <p:cNvSpPr>
            <a:spLocks noGrp="1"/>
          </p:cNvSpPr>
          <p:nvPr>
            <p:ph type="body"/>
          </p:nvPr>
        </p:nvSpPr>
        <p:spPr>
          <a:xfrm>
            <a:off x="8106480" y="1631160"/>
            <a:ext cx="3569400" cy="3950640"/>
          </a:xfrm>
          <a:prstGeom prst="rect">
            <a:avLst/>
          </a:prstGeom>
          <a:solidFill>
            <a:srgbClr val="f2f2f2"/>
          </a:solidFill>
          <a:ln w="0">
            <a:noFill/>
          </a:ln>
        </p:spPr>
        <p:txBody>
          <a:bodyPr lIns="90000" rIns="90000" tIns="45000" bIns="45000" anchor="t">
            <a:noAutofit/>
          </a:bodyPr>
          <a:p>
            <a:pPr>
              <a:lnSpc>
                <a:spcPct val="100000"/>
              </a:lnSpc>
              <a:buNone/>
            </a:pPr>
            <a:r>
              <a:rPr b="0" lang="de-DE" sz="1800" spc="-1" strike="noStrike">
                <a:solidFill>
                  <a:srgbClr val="000000"/>
                </a:solidFill>
                <a:latin typeface="Arial"/>
              </a:rPr>
              <a:t> </a:t>
            </a:r>
            <a:endParaRPr b="0" lang="de-DE" sz="1800" spc="-1" strike="noStrike">
              <a:solidFill>
                <a:srgbClr val="000000"/>
              </a:solidFill>
              <a:latin typeface="Arial"/>
            </a:endParaRPr>
          </a:p>
        </p:txBody>
      </p:sp>
      <p:sp>
        <p:nvSpPr>
          <p:cNvPr id="1198" name="PlaceHolder 8"/>
          <p:cNvSpPr>
            <a:spLocks noGrp="1"/>
          </p:cNvSpPr>
          <p:nvPr>
            <p:ph type="body"/>
          </p:nvPr>
        </p:nvSpPr>
        <p:spPr>
          <a:xfrm>
            <a:off x="8106480" y="5690160"/>
            <a:ext cx="3569400" cy="510840"/>
          </a:xfrm>
          <a:prstGeom prst="rect">
            <a:avLst/>
          </a:prstGeom>
          <a:noFill/>
          <a:ln w="0">
            <a:noFill/>
          </a:ln>
        </p:spPr>
        <p:txBody>
          <a:bodyPr lIns="0" rIns="360000" tIns="0" bIns="0" anchor="t">
            <a:noAutofit/>
          </a:bodyPr>
          <a:p>
            <a:pPr>
              <a:lnSpc>
                <a:spcPct val="110000"/>
              </a:lnSpc>
              <a:buNone/>
              <a:tabLst>
                <a:tab algn="l" pos="0"/>
              </a:tabLst>
            </a:pPr>
            <a:r>
              <a:rPr b="0" lang="de-DE" sz="1400" spc="-1" strike="noStrike">
                <a:solidFill>
                  <a:srgbClr val="000000"/>
                </a:solidFill>
                <a:latin typeface="Arial"/>
              </a:rPr>
              <a:t>Mastertextformat bearbeiten</a:t>
            </a:r>
            <a:endParaRPr b="0" lang="de-DE" sz="1400" spc="-1" strike="noStrike">
              <a:solidFill>
                <a:srgbClr val="000000"/>
              </a:solidFill>
              <a:latin typeface="Arial"/>
            </a:endParaRPr>
          </a:p>
        </p:txBody>
      </p:sp>
      <p:sp>
        <p:nvSpPr>
          <p:cNvPr id="1199" name="PlaceHolder 9"/>
          <p:cNvSpPr>
            <a:spLocks noGrp="1"/>
          </p:cNvSpPr>
          <p:nvPr>
            <p:ph type="body"/>
          </p:nvPr>
        </p:nvSpPr>
        <p:spPr>
          <a:xfrm>
            <a:off x="4312440" y="1631160"/>
            <a:ext cx="3569400" cy="3950640"/>
          </a:xfrm>
          <a:prstGeom prst="rect">
            <a:avLst/>
          </a:prstGeom>
          <a:solidFill>
            <a:srgbClr val="f2f2f2"/>
          </a:solidFill>
          <a:ln w="0">
            <a:noFill/>
          </a:ln>
        </p:spPr>
        <p:txBody>
          <a:bodyPr lIns="90000" rIns="90000" tIns="45000" bIns="45000" anchor="t">
            <a:noAutofit/>
          </a:bodyPr>
          <a:p>
            <a:pPr>
              <a:lnSpc>
                <a:spcPct val="100000"/>
              </a:lnSpc>
              <a:buNone/>
            </a:pPr>
            <a:r>
              <a:rPr b="0" lang="de-DE" sz="1800" spc="-1" strike="noStrike">
                <a:solidFill>
                  <a:srgbClr val="000000"/>
                </a:solidFill>
                <a:latin typeface="Arial"/>
              </a:rPr>
              <a:t> </a:t>
            </a:r>
            <a:endParaRPr b="0" lang="de-DE" sz="1800" spc="-1" strike="noStrike">
              <a:solidFill>
                <a:srgbClr val="000000"/>
              </a:solidFill>
              <a:latin typeface="Arial"/>
            </a:endParaRPr>
          </a:p>
        </p:txBody>
      </p:sp>
      <p:sp>
        <p:nvSpPr>
          <p:cNvPr id="1200" name="PlaceHolder 10"/>
          <p:cNvSpPr>
            <a:spLocks noGrp="1"/>
          </p:cNvSpPr>
          <p:nvPr>
            <p:ph type="body"/>
          </p:nvPr>
        </p:nvSpPr>
        <p:spPr>
          <a:xfrm>
            <a:off x="4312440" y="5690160"/>
            <a:ext cx="3569400" cy="510840"/>
          </a:xfrm>
          <a:prstGeom prst="rect">
            <a:avLst/>
          </a:prstGeom>
          <a:noFill/>
          <a:ln w="0">
            <a:noFill/>
          </a:ln>
        </p:spPr>
        <p:txBody>
          <a:bodyPr lIns="0" rIns="360000" tIns="0" bIns="0" anchor="t">
            <a:noAutofit/>
          </a:bodyPr>
          <a:p>
            <a:pPr>
              <a:lnSpc>
                <a:spcPct val="110000"/>
              </a:lnSpc>
              <a:buNone/>
              <a:tabLst>
                <a:tab algn="l" pos="0"/>
              </a:tabLst>
            </a:pPr>
            <a:r>
              <a:rPr b="0" lang="de-DE" sz="1400" spc="-1" strike="noStrike">
                <a:solidFill>
                  <a:srgbClr val="000000"/>
                </a:solidFill>
                <a:latin typeface="Arial"/>
              </a:rPr>
              <a:t>Mastertextformat bearbeiten</a:t>
            </a:r>
            <a:endParaRPr b="0" lang="de-DE" sz="1400" spc="-1" strike="noStrike">
              <a:solidFill>
                <a:srgbClr val="000000"/>
              </a:solidFill>
              <a:latin typeface="Arial"/>
            </a:endParaRPr>
          </a:p>
        </p:txBody>
      </p:sp>
      <p:sp>
        <p:nvSpPr>
          <p:cNvPr id="1201" name="PlaceHolder 11"/>
          <p:cNvSpPr>
            <a:spLocks noGrp="1"/>
          </p:cNvSpPr>
          <p:nvPr>
            <p:ph type="body"/>
          </p:nvPr>
        </p:nvSpPr>
        <p:spPr>
          <a:xfrm>
            <a:off x="8437320" y="301320"/>
            <a:ext cx="1079640" cy="385920"/>
          </a:xfrm>
          <a:prstGeom prst="rect">
            <a:avLst/>
          </a:prstGeom>
          <a:noFill/>
          <a:ln w="0">
            <a:noFill/>
          </a:ln>
        </p:spPr>
        <p:txBody>
          <a:bodyPr lIns="90000" rIns="0" tIns="45000" bIns="45000" anchor="ctr">
            <a:normAutofit/>
          </a:bodyPr>
          <a:p>
            <a:pPr algn="ctr">
              <a:lnSpc>
                <a:spcPct val="100000"/>
              </a:lnSpc>
              <a:buNone/>
            </a:pPr>
            <a:r>
              <a:rPr b="0" lang="de-DE" sz="800" spc="-1" strike="noStrike">
                <a:solidFill>
                  <a:srgbClr val="c7c7c7"/>
                </a:solidFill>
                <a:latin typeface="Arial"/>
              </a:rPr>
              <a:t>Optional Logo einfügen</a:t>
            </a:r>
            <a:endParaRPr b="0" lang="de-DE" sz="800" spc="-1" strike="noStrike">
              <a:solidFill>
                <a:srgbClr val="000000"/>
              </a:solidFill>
              <a:latin typeface="Arial"/>
            </a:endParaRPr>
          </a:p>
        </p:txBody>
      </p:sp>
      <p:sp>
        <p:nvSpPr>
          <p:cNvPr id="1202" name="PlaceHolder 12"/>
          <p:cNvSpPr>
            <a:spLocks noGrp="1"/>
          </p:cNvSpPr>
          <p:nvPr>
            <p:ph type="body"/>
          </p:nvPr>
        </p:nvSpPr>
        <p:spPr>
          <a:xfrm>
            <a:off x="518400" y="687600"/>
            <a:ext cx="6843960" cy="397764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041e42"/>
                </a:solidFill>
                <a:latin typeface="Arial"/>
              </a:rPr>
              <a:t>Mastertextformat bearbeiten</a:t>
            </a:r>
            <a:endParaRPr b="0" lang="de-DE"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9" name="Rechteck 6"/>
          <p:cNvSpPr/>
          <p:nvPr/>
        </p:nvSpPr>
        <p:spPr>
          <a:xfrm>
            <a:off x="518400" y="1196640"/>
            <a:ext cx="11675880" cy="716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sp>
        <p:nvSpPr>
          <p:cNvPr id="1240" name="Rechteck 8"/>
          <p:cNvSpPr/>
          <p:nvPr/>
        </p:nvSpPr>
        <p:spPr>
          <a:xfrm>
            <a:off x="517320" y="6538680"/>
            <a:ext cx="11674440" cy="104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grpSp>
        <p:nvGrpSpPr>
          <p:cNvPr id="1241" name="Gruppieren 12"/>
          <p:cNvGrpSpPr/>
          <p:nvPr/>
        </p:nvGrpSpPr>
        <p:grpSpPr>
          <a:xfrm>
            <a:off x="-390240" y="160200"/>
            <a:ext cx="333360" cy="136800"/>
            <a:chOff x="-390240" y="160200"/>
            <a:chExt cx="333360" cy="136800"/>
          </a:xfrm>
        </p:grpSpPr>
        <p:sp>
          <p:nvSpPr>
            <p:cNvPr id="1242" name="Gerader Verbinder 9"/>
            <p:cNvSpPr/>
            <p:nvPr/>
          </p:nvSpPr>
          <p:spPr>
            <a:xfrm>
              <a:off x="-390240" y="296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243" name="Textfeld 10"/>
            <p:cNvSpPr/>
            <p:nvPr/>
          </p:nvSpPr>
          <p:spPr>
            <a:xfrm>
              <a:off x="-351720" y="160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08,70</a:t>
              </a:r>
              <a:endParaRPr b="0" lang="en-GB" sz="800" spc="-1" strike="noStrike">
                <a:latin typeface="Arial"/>
              </a:endParaRPr>
            </a:p>
          </p:txBody>
        </p:sp>
      </p:grpSp>
      <p:grpSp>
        <p:nvGrpSpPr>
          <p:cNvPr id="1244" name="Gruppieren 14"/>
          <p:cNvGrpSpPr/>
          <p:nvPr/>
        </p:nvGrpSpPr>
        <p:grpSpPr>
          <a:xfrm>
            <a:off x="-390240" y="1131840"/>
            <a:ext cx="333360" cy="136800"/>
            <a:chOff x="-390240" y="1131840"/>
            <a:chExt cx="333360" cy="136800"/>
          </a:xfrm>
        </p:grpSpPr>
        <p:sp>
          <p:nvSpPr>
            <p:cNvPr id="1245" name="Gerader Verbinder 15"/>
            <p:cNvSpPr/>
            <p:nvPr/>
          </p:nvSpPr>
          <p:spPr>
            <a:xfrm>
              <a:off x="-390240" y="1268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246" name="Textfeld 16"/>
            <p:cNvSpPr/>
            <p:nvPr/>
          </p:nvSpPr>
          <p:spPr>
            <a:xfrm>
              <a:off x="-351720" y="113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06,00</a:t>
              </a:r>
              <a:endParaRPr b="0" lang="en-GB" sz="800" spc="-1" strike="noStrike">
                <a:latin typeface="Arial"/>
              </a:endParaRPr>
            </a:p>
          </p:txBody>
        </p:sp>
      </p:grpSp>
      <p:grpSp>
        <p:nvGrpSpPr>
          <p:cNvPr id="1247" name="Gruppieren 17"/>
          <p:cNvGrpSpPr/>
          <p:nvPr/>
        </p:nvGrpSpPr>
        <p:grpSpPr>
          <a:xfrm>
            <a:off x="-390240" y="1491840"/>
            <a:ext cx="333360" cy="137160"/>
            <a:chOff x="-390240" y="1491840"/>
            <a:chExt cx="333360" cy="137160"/>
          </a:xfrm>
        </p:grpSpPr>
        <p:sp>
          <p:nvSpPr>
            <p:cNvPr id="1248" name="Gerader Verbinder 18"/>
            <p:cNvSpPr/>
            <p:nvPr/>
          </p:nvSpPr>
          <p:spPr>
            <a:xfrm>
              <a:off x="-390240" y="1628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249" name="Textfeld 19"/>
            <p:cNvSpPr/>
            <p:nvPr/>
          </p:nvSpPr>
          <p:spPr>
            <a:xfrm>
              <a:off x="-351720" y="149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05,00</a:t>
              </a:r>
              <a:endParaRPr b="0" lang="en-GB" sz="800" spc="-1" strike="noStrike">
                <a:latin typeface="Arial"/>
              </a:endParaRPr>
            </a:p>
          </p:txBody>
        </p:sp>
      </p:grpSp>
      <p:grpSp>
        <p:nvGrpSpPr>
          <p:cNvPr id="1250" name="Gruppieren 20"/>
          <p:cNvGrpSpPr/>
          <p:nvPr/>
        </p:nvGrpSpPr>
        <p:grpSpPr>
          <a:xfrm>
            <a:off x="-390240" y="3292200"/>
            <a:ext cx="333360" cy="137160"/>
            <a:chOff x="-390240" y="3292200"/>
            <a:chExt cx="333360" cy="137160"/>
          </a:xfrm>
        </p:grpSpPr>
        <p:sp>
          <p:nvSpPr>
            <p:cNvPr id="1251" name="Gerader Verbinder 21"/>
            <p:cNvSpPr/>
            <p:nvPr/>
          </p:nvSpPr>
          <p:spPr>
            <a:xfrm>
              <a:off x="-390240" y="342900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252" name="Textfeld 22"/>
            <p:cNvSpPr/>
            <p:nvPr/>
          </p:nvSpPr>
          <p:spPr>
            <a:xfrm>
              <a:off x="-351720" y="3292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00,00</a:t>
              </a:r>
              <a:endParaRPr b="0" lang="en-GB" sz="800" spc="-1" strike="noStrike">
                <a:latin typeface="Arial"/>
              </a:endParaRPr>
            </a:p>
          </p:txBody>
        </p:sp>
      </p:grpSp>
      <p:grpSp>
        <p:nvGrpSpPr>
          <p:cNvPr id="1253" name="Gruppieren 23"/>
          <p:cNvGrpSpPr/>
          <p:nvPr/>
        </p:nvGrpSpPr>
        <p:grpSpPr>
          <a:xfrm>
            <a:off x="-390240" y="6063840"/>
            <a:ext cx="333360" cy="137160"/>
            <a:chOff x="-390240" y="6063840"/>
            <a:chExt cx="333360" cy="137160"/>
          </a:xfrm>
        </p:grpSpPr>
        <p:sp>
          <p:nvSpPr>
            <p:cNvPr id="1254" name="Gerader Verbinder 24"/>
            <p:cNvSpPr/>
            <p:nvPr/>
          </p:nvSpPr>
          <p:spPr>
            <a:xfrm>
              <a:off x="-390240" y="6200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255" name="Textfeld 25"/>
            <p:cNvSpPr/>
            <p:nvPr/>
          </p:nvSpPr>
          <p:spPr>
            <a:xfrm>
              <a:off x="-351720" y="6063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07,70</a:t>
              </a:r>
              <a:endParaRPr b="0" lang="en-GB" sz="800" spc="-1" strike="noStrike">
                <a:latin typeface="Arial"/>
              </a:endParaRPr>
            </a:p>
          </p:txBody>
        </p:sp>
      </p:grpSp>
      <p:grpSp>
        <p:nvGrpSpPr>
          <p:cNvPr id="1256" name="Gruppieren 26"/>
          <p:cNvGrpSpPr/>
          <p:nvPr/>
        </p:nvGrpSpPr>
        <p:grpSpPr>
          <a:xfrm>
            <a:off x="-390240" y="6495840"/>
            <a:ext cx="333360" cy="136800"/>
            <a:chOff x="-390240" y="6495840"/>
            <a:chExt cx="333360" cy="136800"/>
          </a:xfrm>
        </p:grpSpPr>
        <p:sp>
          <p:nvSpPr>
            <p:cNvPr id="1257" name="Gerader Verbinder 27"/>
            <p:cNvSpPr/>
            <p:nvPr/>
          </p:nvSpPr>
          <p:spPr>
            <a:xfrm>
              <a:off x="-390240" y="6632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258" name="Textfeld 28"/>
            <p:cNvSpPr/>
            <p:nvPr/>
          </p:nvSpPr>
          <p:spPr>
            <a:xfrm>
              <a:off x="-351720" y="6495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08,90</a:t>
              </a:r>
              <a:endParaRPr b="0" lang="en-GB" sz="800" spc="-1" strike="noStrike">
                <a:latin typeface="Arial"/>
              </a:endParaRPr>
            </a:p>
          </p:txBody>
        </p:sp>
      </p:grpSp>
      <p:grpSp>
        <p:nvGrpSpPr>
          <p:cNvPr id="1259" name="Gruppieren 29"/>
          <p:cNvGrpSpPr/>
          <p:nvPr/>
        </p:nvGrpSpPr>
        <p:grpSpPr>
          <a:xfrm>
            <a:off x="379800" y="-397080"/>
            <a:ext cx="137160" cy="333360"/>
            <a:chOff x="379800" y="-397080"/>
            <a:chExt cx="137160" cy="333360"/>
          </a:xfrm>
        </p:grpSpPr>
        <p:sp>
          <p:nvSpPr>
            <p:cNvPr id="1260" name="Gerader Verbinder 30"/>
            <p:cNvSpPr/>
            <p:nvPr/>
          </p:nvSpPr>
          <p:spPr>
            <a:xfrm flipV="1">
              <a:off x="51660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261" name="Textfeld 31"/>
            <p:cNvSpPr/>
            <p:nvPr/>
          </p:nvSpPr>
          <p:spPr>
            <a:xfrm rot="16200000">
              <a:off x="31860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grpSp>
        <p:nvGrpSpPr>
          <p:cNvPr id="1262" name="Gruppieren 32"/>
          <p:cNvGrpSpPr/>
          <p:nvPr/>
        </p:nvGrpSpPr>
        <p:grpSpPr>
          <a:xfrm>
            <a:off x="5851080" y="-397080"/>
            <a:ext cx="137160" cy="333360"/>
            <a:chOff x="5851080" y="-397080"/>
            <a:chExt cx="137160" cy="333360"/>
          </a:xfrm>
        </p:grpSpPr>
        <p:sp>
          <p:nvSpPr>
            <p:cNvPr id="1263" name="Gerader Verbinder 33"/>
            <p:cNvSpPr/>
            <p:nvPr/>
          </p:nvSpPr>
          <p:spPr>
            <a:xfrm flipV="1">
              <a:off x="5987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264" name="Textfeld 34"/>
            <p:cNvSpPr/>
            <p:nvPr/>
          </p:nvSpPr>
          <p:spPr>
            <a:xfrm rot="16200000">
              <a:off x="57898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grpSp>
        <p:nvGrpSpPr>
          <p:cNvPr id="1265" name="Gruppieren 13"/>
          <p:cNvGrpSpPr/>
          <p:nvPr/>
        </p:nvGrpSpPr>
        <p:grpSpPr>
          <a:xfrm>
            <a:off x="6203880" y="-397080"/>
            <a:ext cx="132840" cy="333360"/>
            <a:chOff x="6203880" y="-397080"/>
            <a:chExt cx="132840" cy="333360"/>
          </a:xfrm>
        </p:grpSpPr>
        <p:sp>
          <p:nvSpPr>
            <p:cNvPr id="1266" name="Gerader Verbinder 36"/>
            <p:cNvSpPr/>
            <p:nvPr/>
          </p:nvSpPr>
          <p:spPr>
            <a:xfrm flipV="1">
              <a:off x="6203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267" name="Textfeld 37"/>
            <p:cNvSpPr/>
            <p:nvPr/>
          </p:nvSpPr>
          <p:spPr>
            <a:xfrm rot="16200000">
              <a:off x="61426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sp>
        <p:nvSpPr>
          <p:cNvPr id="1268" name="Gerader Verbinder 39"/>
          <p:cNvSpPr/>
          <p:nvPr/>
        </p:nvSpPr>
        <p:spPr>
          <a:xfrm flipV="1">
            <a:off x="6095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grpSp>
        <p:nvGrpSpPr>
          <p:cNvPr id="1269" name="Gruppieren 40"/>
          <p:cNvGrpSpPr/>
          <p:nvPr/>
        </p:nvGrpSpPr>
        <p:grpSpPr>
          <a:xfrm>
            <a:off x="11545560" y="-397080"/>
            <a:ext cx="137160" cy="333360"/>
            <a:chOff x="11545560" y="-397080"/>
            <a:chExt cx="137160" cy="333360"/>
          </a:xfrm>
        </p:grpSpPr>
        <p:sp>
          <p:nvSpPr>
            <p:cNvPr id="1270" name="Gerader Verbinder 41"/>
            <p:cNvSpPr/>
            <p:nvPr/>
          </p:nvSpPr>
          <p:spPr>
            <a:xfrm flipV="1">
              <a:off x="1168236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271" name="Textfeld 42"/>
            <p:cNvSpPr/>
            <p:nvPr/>
          </p:nvSpPr>
          <p:spPr>
            <a:xfrm rot="16200000">
              <a:off x="1148436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sp>
        <p:nvSpPr>
          <p:cNvPr id="1272" name="Freihandform: Form 43"/>
          <p:cNvSpPr/>
          <p:nvPr/>
        </p:nvSpPr>
        <p:spPr>
          <a:xfrm>
            <a:off x="10596240" y="299520"/>
            <a:ext cx="1079640" cy="411840"/>
          </a:xfrm>
          <a:custGeom>
            <a:avLst/>
            <a:gdLst/>
            <a:ah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a:noFill/>
          </a:ln>
        </p:spPr>
        <p:style>
          <a:lnRef idx="0"/>
          <a:fillRef idx="0"/>
          <a:effectRef idx="0"/>
          <a:fontRef idx="minor"/>
        </p:style>
      </p:sp>
      <p:sp>
        <p:nvSpPr>
          <p:cNvPr id="1273" name="PlaceHolder 1"/>
          <p:cNvSpPr>
            <a:spLocks noGrp="1"/>
          </p:cNvSpPr>
          <p:nvPr>
            <p:ph type="dt"/>
          </p:nvPr>
        </p:nvSpPr>
        <p:spPr>
          <a:xfrm>
            <a:off x="10417320" y="6634800"/>
            <a:ext cx="849240" cy="122760"/>
          </a:xfrm>
          <a:prstGeom prst="rect">
            <a:avLst/>
          </a:prstGeom>
          <a:noFill/>
          <a:ln w="0">
            <a:noFill/>
          </a:ln>
        </p:spPr>
        <p:txBody>
          <a:bodyPr lIns="0" rIns="0" tIns="0" bIns="0" anchor="t">
            <a:noAutofit/>
          </a:bodyPr>
          <a:p>
            <a:pPr algn="r">
              <a:lnSpc>
                <a:spcPct val="100000"/>
              </a:lnSpc>
              <a:buNone/>
            </a:pPr>
            <a:fld id="{5D1581AB-112A-41AC-BC79-0B1FA944CD19}" type="datetime">
              <a:rPr b="0" lang="de-DE" sz="800" spc="-1" strike="noStrike">
                <a:solidFill>
                  <a:srgbClr val="000000"/>
                </a:solidFill>
                <a:latin typeface="Arial"/>
              </a:rPr>
              <a:t>21.07.22</a:t>
            </a:fld>
            <a:endParaRPr b="0" lang="en-GB" sz="800" spc="-1" strike="noStrike">
              <a:latin typeface="Times New Roman"/>
            </a:endParaRPr>
          </a:p>
        </p:txBody>
      </p:sp>
      <p:sp>
        <p:nvSpPr>
          <p:cNvPr id="1274" name="PlaceHolder 2"/>
          <p:cNvSpPr>
            <a:spLocks noGrp="1"/>
          </p:cNvSpPr>
          <p:nvPr>
            <p:ph type="ftr"/>
          </p:nvPr>
        </p:nvSpPr>
        <p:spPr>
          <a:xfrm>
            <a:off x="518400" y="6634800"/>
            <a:ext cx="5469480" cy="122760"/>
          </a:xfrm>
          <a:prstGeom prst="rect">
            <a:avLst/>
          </a:prstGeom>
          <a:noFill/>
          <a:ln w="0">
            <a:noFill/>
          </a:ln>
        </p:spPr>
        <p:txBody>
          <a:bodyPr lIns="0" rIns="0" tIns="0" bIns="0" anchor="t">
            <a:noAutofit/>
          </a:bodyPr>
          <a:p>
            <a:pPr>
              <a:lnSpc>
                <a:spcPct val="100000"/>
              </a:lnSpc>
              <a:buNone/>
            </a:pPr>
            <a:r>
              <a:rPr b="0" lang="de-DE" sz="800" spc="-1" strike="noStrike">
                <a:solidFill>
                  <a:srgbClr val="000000"/>
                </a:solidFill>
                <a:latin typeface="Arial"/>
              </a:rPr>
              <a:t>Technische Fakultät</a:t>
            </a:r>
            <a:endParaRPr b="0" lang="en-GB" sz="800" spc="-1" strike="noStrike">
              <a:latin typeface="Times New Roman"/>
            </a:endParaRPr>
          </a:p>
        </p:txBody>
      </p:sp>
      <p:sp>
        <p:nvSpPr>
          <p:cNvPr id="1275" name="PlaceHolder 3"/>
          <p:cNvSpPr>
            <a:spLocks noGrp="1"/>
          </p:cNvSpPr>
          <p:nvPr>
            <p:ph type="sldNum"/>
          </p:nvPr>
        </p:nvSpPr>
        <p:spPr>
          <a:xfrm>
            <a:off x="11482200" y="6634800"/>
            <a:ext cx="193680" cy="122760"/>
          </a:xfrm>
          <a:prstGeom prst="rect">
            <a:avLst/>
          </a:prstGeom>
          <a:noFill/>
          <a:ln w="0">
            <a:noFill/>
          </a:ln>
        </p:spPr>
        <p:txBody>
          <a:bodyPr lIns="0" rIns="0" tIns="0" bIns="0" anchor="t">
            <a:noAutofit/>
          </a:bodyPr>
          <a:p>
            <a:pPr algn="r">
              <a:lnSpc>
                <a:spcPct val="100000"/>
              </a:lnSpc>
              <a:buNone/>
            </a:pPr>
            <a:fld id="{E83F0CC2-B3FB-47B2-8E9B-E1941758D77D}" type="slidenum">
              <a:rPr b="0" lang="de-DE" sz="800" spc="-1" strike="noStrike">
                <a:solidFill>
                  <a:srgbClr val="000000"/>
                </a:solidFill>
                <a:latin typeface="Arial"/>
              </a:rPr>
              <a:t>&lt;Foliennummer&gt;</a:t>
            </a:fld>
            <a:endParaRPr b="0" lang="en-GB" sz="800" spc="-1" strike="noStrike">
              <a:latin typeface="Times New Roman"/>
            </a:endParaRPr>
          </a:p>
        </p:txBody>
      </p:sp>
      <p:sp>
        <p:nvSpPr>
          <p:cNvPr id="1276" name="PlaceHolder 4"/>
          <p:cNvSpPr>
            <a:spLocks noGrp="1"/>
          </p:cNvSpPr>
          <p:nvPr>
            <p:ph type="body"/>
          </p:nvPr>
        </p:nvSpPr>
        <p:spPr>
          <a:xfrm>
            <a:off x="518400" y="1631160"/>
            <a:ext cx="11154960" cy="456912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000000"/>
                </a:solidFill>
                <a:latin typeface="Arial"/>
              </a:rPr>
              <a:t> </a:t>
            </a:r>
            <a:endParaRPr b="0" lang="de-DE" sz="1600" spc="-1" strike="noStrike">
              <a:solidFill>
                <a:srgbClr val="000000"/>
              </a:solidFill>
              <a:latin typeface="Arial"/>
            </a:endParaRPr>
          </a:p>
        </p:txBody>
      </p:sp>
      <p:sp>
        <p:nvSpPr>
          <p:cNvPr id="1277" name="PlaceHolder 5"/>
          <p:cNvSpPr>
            <a:spLocks noGrp="1"/>
          </p:cNvSpPr>
          <p:nvPr>
            <p:ph type="title"/>
          </p:nvPr>
        </p:nvSpPr>
        <p:spPr>
          <a:xfrm>
            <a:off x="518400" y="301320"/>
            <a:ext cx="6843960" cy="331920"/>
          </a:xfrm>
          <a:prstGeom prst="rect">
            <a:avLst/>
          </a:prstGeom>
          <a:noFill/>
          <a:ln w="0">
            <a:noFill/>
          </a:ln>
        </p:spPr>
        <p:txBody>
          <a:bodyPr lIns="0" rIns="0" tIns="0" bIns="0" anchor="t">
            <a:noAutofit/>
          </a:bodyPr>
          <a:p>
            <a:pPr>
              <a:lnSpc>
                <a:spcPct val="90000"/>
              </a:lnSpc>
              <a:buNone/>
            </a:pPr>
            <a:r>
              <a:rPr b="1" lang="de-DE" sz="2400" spc="-1" strike="noStrike">
                <a:solidFill>
                  <a:srgbClr val="041e42"/>
                </a:solidFill>
                <a:latin typeface="Arial"/>
              </a:rPr>
              <a:t>Mastertitelformat bearbeiten</a:t>
            </a:r>
            <a:endParaRPr b="0" lang="de-DE" sz="2400" spc="-1" strike="noStrike">
              <a:solidFill>
                <a:srgbClr val="000000"/>
              </a:solidFill>
              <a:latin typeface="Arial"/>
            </a:endParaRPr>
          </a:p>
        </p:txBody>
      </p:sp>
      <p:sp>
        <p:nvSpPr>
          <p:cNvPr id="1278" name="PlaceHolder 6"/>
          <p:cNvSpPr>
            <a:spLocks noGrp="1"/>
          </p:cNvSpPr>
          <p:nvPr>
            <p:ph type="body"/>
          </p:nvPr>
        </p:nvSpPr>
        <p:spPr>
          <a:xfrm>
            <a:off x="8437320" y="301320"/>
            <a:ext cx="1079640" cy="385920"/>
          </a:xfrm>
          <a:prstGeom prst="rect">
            <a:avLst/>
          </a:prstGeom>
          <a:noFill/>
          <a:ln w="0">
            <a:noFill/>
          </a:ln>
        </p:spPr>
        <p:txBody>
          <a:bodyPr lIns="90000" rIns="0" tIns="45000" bIns="45000" anchor="ctr">
            <a:normAutofit/>
          </a:bodyPr>
          <a:p>
            <a:pPr algn="ctr">
              <a:lnSpc>
                <a:spcPct val="100000"/>
              </a:lnSpc>
              <a:buNone/>
            </a:pPr>
            <a:r>
              <a:rPr b="0" lang="de-DE" sz="800" spc="-1" strike="noStrike">
                <a:solidFill>
                  <a:srgbClr val="c7c7c7"/>
                </a:solidFill>
                <a:latin typeface="Arial"/>
              </a:rPr>
              <a:t>Optional Logo einfügen</a:t>
            </a:r>
            <a:endParaRPr b="0" lang="de-DE" sz="800" spc="-1" strike="noStrike">
              <a:solidFill>
                <a:srgbClr val="000000"/>
              </a:solidFill>
              <a:latin typeface="Arial"/>
            </a:endParaRPr>
          </a:p>
        </p:txBody>
      </p:sp>
      <p:sp>
        <p:nvSpPr>
          <p:cNvPr id="1279" name="PlaceHolder 7"/>
          <p:cNvSpPr>
            <a:spLocks noGrp="1"/>
          </p:cNvSpPr>
          <p:nvPr>
            <p:ph type="body"/>
          </p:nvPr>
        </p:nvSpPr>
        <p:spPr>
          <a:xfrm>
            <a:off x="518400" y="687600"/>
            <a:ext cx="6843960" cy="397764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041e42"/>
                </a:solidFill>
                <a:latin typeface="Arial"/>
              </a:rPr>
              <a:t>Mastertextformat bearbeiten</a:t>
            </a:r>
            <a:endParaRPr b="0" lang="de-DE"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6" name="Rechteck 6"/>
          <p:cNvSpPr/>
          <p:nvPr/>
        </p:nvSpPr>
        <p:spPr>
          <a:xfrm>
            <a:off x="518400" y="1196640"/>
            <a:ext cx="11675880" cy="716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sp>
        <p:nvSpPr>
          <p:cNvPr id="1317" name="Rechteck 8"/>
          <p:cNvSpPr/>
          <p:nvPr/>
        </p:nvSpPr>
        <p:spPr>
          <a:xfrm>
            <a:off x="517320" y="6538680"/>
            <a:ext cx="11674440" cy="104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grpSp>
        <p:nvGrpSpPr>
          <p:cNvPr id="1318" name="Gruppieren 12"/>
          <p:cNvGrpSpPr/>
          <p:nvPr/>
        </p:nvGrpSpPr>
        <p:grpSpPr>
          <a:xfrm>
            <a:off x="-390240" y="160200"/>
            <a:ext cx="333360" cy="136800"/>
            <a:chOff x="-390240" y="160200"/>
            <a:chExt cx="333360" cy="136800"/>
          </a:xfrm>
        </p:grpSpPr>
        <p:sp>
          <p:nvSpPr>
            <p:cNvPr id="1319" name="Gerader Verbinder 9"/>
            <p:cNvSpPr/>
            <p:nvPr/>
          </p:nvSpPr>
          <p:spPr>
            <a:xfrm>
              <a:off x="-390240" y="296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320" name="Textfeld 10"/>
            <p:cNvSpPr/>
            <p:nvPr/>
          </p:nvSpPr>
          <p:spPr>
            <a:xfrm>
              <a:off x="-351720" y="160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08,70</a:t>
              </a:r>
              <a:endParaRPr b="0" lang="en-GB" sz="800" spc="-1" strike="noStrike">
                <a:latin typeface="Arial"/>
              </a:endParaRPr>
            </a:p>
          </p:txBody>
        </p:sp>
      </p:grpSp>
      <p:grpSp>
        <p:nvGrpSpPr>
          <p:cNvPr id="1321" name="Gruppieren 14"/>
          <p:cNvGrpSpPr/>
          <p:nvPr/>
        </p:nvGrpSpPr>
        <p:grpSpPr>
          <a:xfrm>
            <a:off x="-390240" y="1131840"/>
            <a:ext cx="333360" cy="136800"/>
            <a:chOff x="-390240" y="1131840"/>
            <a:chExt cx="333360" cy="136800"/>
          </a:xfrm>
        </p:grpSpPr>
        <p:sp>
          <p:nvSpPr>
            <p:cNvPr id="1322" name="Gerader Verbinder 15"/>
            <p:cNvSpPr/>
            <p:nvPr/>
          </p:nvSpPr>
          <p:spPr>
            <a:xfrm>
              <a:off x="-390240" y="1268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323" name="Textfeld 16"/>
            <p:cNvSpPr/>
            <p:nvPr/>
          </p:nvSpPr>
          <p:spPr>
            <a:xfrm>
              <a:off x="-351720" y="113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06,00</a:t>
              </a:r>
              <a:endParaRPr b="0" lang="en-GB" sz="800" spc="-1" strike="noStrike">
                <a:latin typeface="Arial"/>
              </a:endParaRPr>
            </a:p>
          </p:txBody>
        </p:sp>
      </p:grpSp>
      <p:grpSp>
        <p:nvGrpSpPr>
          <p:cNvPr id="1324" name="Gruppieren 17"/>
          <p:cNvGrpSpPr/>
          <p:nvPr/>
        </p:nvGrpSpPr>
        <p:grpSpPr>
          <a:xfrm>
            <a:off x="-390240" y="1491840"/>
            <a:ext cx="333360" cy="137160"/>
            <a:chOff x="-390240" y="1491840"/>
            <a:chExt cx="333360" cy="137160"/>
          </a:xfrm>
        </p:grpSpPr>
        <p:sp>
          <p:nvSpPr>
            <p:cNvPr id="1325" name="Gerader Verbinder 18"/>
            <p:cNvSpPr/>
            <p:nvPr/>
          </p:nvSpPr>
          <p:spPr>
            <a:xfrm>
              <a:off x="-390240" y="1628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326" name="Textfeld 19"/>
            <p:cNvSpPr/>
            <p:nvPr/>
          </p:nvSpPr>
          <p:spPr>
            <a:xfrm>
              <a:off x="-351720" y="149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05,00</a:t>
              </a:r>
              <a:endParaRPr b="0" lang="en-GB" sz="800" spc="-1" strike="noStrike">
                <a:latin typeface="Arial"/>
              </a:endParaRPr>
            </a:p>
          </p:txBody>
        </p:sp>
      </p:grpSp>
      <p:grpSp>
        <p:nvGrpSpPr>
          <p:cNvPr id="1327" name="Gruppieren 20"/>
          <p:cNvGrpSpPr/>
          <p:nvPr/>
        </p:nvGrpSpPr>
        <p:grpSpPr>
          <a:xfrm>
            <a:off x="-390240" y="3292200"/>
            <a:ext cx="333360" cy="137160"/>
            <a:chOff x="-390240" y="3292200"/>
            <a:chExt cx="333360" cy="137160"/>
          </a:xfrm>
        </p:grpSpPr>
        <p:sp>
          <p:nvSpPr>
            <p:cNvPr id="1328" name="Gerader Verbinder 21"/>
            <p:cNvSpPr/>
            <p:nvPr/>
          </p:nvSpPr>
          <p:spPr>
            <a:xfrm>
              <a:off x="-390240" y="342900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329" name="Textfeld 22"/>
            <p:cNvSpPr/>
            <p:nvPr/>
          </p:nvSpPr>
          <p:spPr>
            <a:xfrm>
              <a:off x="-351720" y="3292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00,00</a:t>
              </a:r>
              <a:endParaRPr b="0" lang="en-GB" sz="800" spc="-1" strike="noStrike">
                <a:latin typeface="Arial"/>
              </a:endParaRPr>
            </a:p>
          </p:txBody>
        </p:sp>
      </p:grpSp>
      <p:grpSp>
        <p:nvGrpSpPr>
          <p:cNvPr id="1330" name="Gruppieren 23"/>
          <p:cNvGrpSpPr/>
          <p:nvPr/>
        </p:nvGrpSpPr>
        <p:grpSpPr>
          <a:xfrm>
            <a:off x="-390240" y="6063840"/>
            <a:ext cx="333360" cy="137160"/>
            <a:chOff x="-390240" y="6063840"/>
            <a:chExt cx="333360" cy="137160"/>
          </a:xfrm>
        </p:grpSpPr>
        <p:sp>
          <p:nvSpPr>
            <p:cNvPr id="1331" name="Gerader Verbinder 24"/>
            <p:cNvSpPr/>
            <p:nvPr/>
          </p:nvSpPr>
          <p:spPr>
            <a:xfrm>
              <a:off x="-390240" y="6200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332" name="Textfeld 25"/>
            <p:cNvSpPr/>
            <p:nvPr/>
          </p:nvSpPr>
          <p:spPr>
            <a:xfrm>
              <a:off x="-351720" y="6063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07,70</a:t>
              </a:r>
              <a:endParaRPr b="0" lang="en-GB" sz="800" spc="-1" strike="noStrike">
                <a:latin typeface="Arial"/>
              </a:endParaRPr>
            </a:p>
          </p:txBody>
        </p:sp>
      </p:grpSp>
      <p:grpSp>
        <p:nvGrpSpPr>
          <p:cNvPr id="1333" name="Gruppieren 26"/>
          <p:cNvGrpSpPr/>
          <p:nvPr/>
        </p:nvGrpSpPr>
        <p:grpSpPr>
          <a:xfrm>
            <a:off x="-390240" y="6495840"/>
            <a:ext cx="333360" cy="136800"/>
            <a:chOff x="-390240" y="6495840"/>
            <a:chExt cx="333360" cy="136800"/>
          </a:xfrm>
        </p:grpSpPr>
        <p:sp>
          <p:nvSpPr>
            <p:cNvPr id="1334" name="Gerader Verbinder 27"/>
            <p:cNvSpPr/>
            <p:nvPr/>
          </p:nvSpPr>
          <p:spPr>
            <a:xfrm>
              <a:off x="-390240" y="6632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335" name="Textfeld 28"/>
            <p:cNvSpPr/>
            <p:nvPr/>
          </p:nvSpPr>
          <p:spPr>
            <a:xfrm>
              <a:off x="-351720" y="6495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08,90</a:t>
              </a:r>
              <a:endParaRPr b="0" lang="en-GB" sz="800" spc="-1" strike="noStrike">
                <a:latin typeface="Arial"/>
              </a:endParaRPr>
            </a:p>
          </p:txBody>
        </p:sp>
      </p:grpSp>
      <p:grpSp>
        <p:nvGrpSpPr>
          <p:cNvPr id="1336" name="Gruppieren 29"/>
          <p:cNvGrpSpPr/>
          <p:nvPr/>
        </p:nvGrpSpPr>
        <p:grpSpPr>
          <a:xfrm>
            <a:off x="379800" y="-397080"/>
            <a:ext cx="137160" cy="333360"/>
            <a:chOff x="379800" y="-397080"/>
            <a:chExt cx="137160" cy="333360"/>
          </a:xfrm>
        </p:grpSpPr>
        <p:sp>
          <p:nvSpPr>
            <p:cNvPr id="1337" name="Gerader Verbinder 30"/>
            <p:cNvSpPr/>
            <p:nvPr/>
          </p:nvSpPr>
          <p:spPr>
            <a:xfrm flipV="1">
              <a:off x="51660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338" name="Textfeld 31"/>
            <p:cNvSpPr/>
            <p:nvPr/>
          </p:nvSpPr>
          <p:spPr>
            <a:xfrm rot="16200000">
              <a:off x="31860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grpSp>
        <p:nvGrpSpPr>
          <p:cNvPr id="1339" name="Gruppieren 32"/>
          <p:cNvGrpSpPr/>
          <p:nvPr/>
        </p:nvGrpSpPr>
        <p:grpSpPr>
          <a:xfrm>
            <a:off x="5851080" y="-397080"/>
            <a:ext cx="137160" cy="333360"/>
            <a:chOff x="5851080" y="-397080"/>
            <a:chExt cx="137160" cy="333360"/>
          </a:xfrm>
        </p:grpSpPr>
        <p:sp>
          <p:nvSpPr>
            <p:cNvPr id="1340" name="Gerader Verbinder 33"/>
            <p:cNvSpPr/>
            <p:nvPr/>
          </p:nvSpPr>
          <p:spPr>
            <a:xfrm flipV="1">
              <a:off x="5987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341" name="Textfeld 34"/>
            <p:cNvSpPr/>
            <p:nvPr/>
          </p:nvSpPr>
          <p:spPr>
            <a:xfrm rot="16200000">
              <a:off x="57898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grpSp>
        <p:nvGrpSpPr>
          <p:cNvPr id="1342" name="Gruppieren 13"/>
          <p:cNvGrpSpPr/>
          <p:nvPr/>
        </p:nvGrpSpPr>
        <p:grpSpPr>
          <a:xfrm>
            <a:off x="6203880" y="-397080"/>
            <a:ext cx="132840" cy="333360"/>
            <a:chOff x="6203880" y="-397080"/>
            <a:chExt cx="132840" cy="333360"/>
          </a:xfrm>
        </p:grpSpPr>
        <p:sp>
          <p:nvSpPr>
            <p:cNvPr id="1343" name="Gerader Verbinder 36"/>
            <p:cNvSpPr/>
            <p:nvPr/>
          </p:nvSpPr>
          <p:spPr>
            <a:xfrm flipV="1">
              <a:off x="6203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344" name="Textfeld 37"/>
            <p:cNvSpPr/>
            <p:nvPr/>
          </p:nvSpPr>
          <p:spPr>
            <a:xfrm rot="16200000">
              <a:off x="61426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sp>
        <p:nvSpPr>
          <p:cNvPr id="1345" name="Gerader Verbinder 39"/>
          <p:cNvSpPr/>
          <p:nvPr/>
        </p:nvSpPr>
        <p:spPr>
          <a:xfrm flipV="1">
            <a:off x="6095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grpSp>
        <p:nvGrpSpPr>
          <p:cNvPr id="1346" name="Gruppieren 40"/>
          <p:cNvGrpSpPr/>
          <p:nvPr/>
        </p:nvGrpSpPr>
        <p:grpSpPr>
          <a:xfrm>
            <a:off x="11545560" y="-397080"/>
            <a:ext cx="137160" cy="333360"/>
            <a:chOff x="11545560" y="-397080"/>
            <a:chExt cx="137160" cy="333360"/>
          </a:xfrm>
        </p:grpSpPr>
        <p:sp>
          <p:nvSpPr>
            <p:cNvPr id="1347" name="Gerader Verbinder 41"/>
            <p:cNvSpPr/>
            <p:nvPr/>
          </p:nvSpPr>
          <p:spPr>
            <a:xfrm flipV="1">
              <a:off x="1168236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348" name="Textfeld 42"/>
            <p:cNvSpPr/>
            <p:nvPr/>
          </p:nvSpPr>
          <p:spPr>
            <a:xfrm rot="16200000">
              <a:off x="1148436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sp>
        <p:nvSpPr>
          <p:cNvPr id="1349" name="Freihandform: Form 43"/>
          <p:cNvSpPr/>
          <p:nvPr/>
        </p:nvSpPr>
        <p:spPr>
          <a:xfrm>
            <a:off x="10596240" y="299520"/>
            <a:ext cx="1079640" cy="411840"/>
          </a:xfrm>
          <a:custGeom>
            <a:avLst/>
            <a:gdLst/>
            <a:ah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a:noFill/>
          </a:ln>
        </p:spPr>
        <p:style>
          <a:lnRef idx="0"/>
          <a:fillRef idx="0"/>
          <a:effectRef idx="0"/>
          <a:fontRef idx="minor"/>
        </p:style>
      </p:sp>
      <p:sp>
        <p:nvSpPr>
          <p:cNvPr id="1350" name="PlaceHolder 1"/>
          <p:cNvSpPr>
            <a:spLocks noGrp="1"/>
          </p:cNvSpPr>
          <p:nvPr>
            <p:ph type="dt"/>
          </p:nvPr>
        </p:nvSpPr>
        <p:spPr>
          <a:xfrm>
            <a:off x="10417320" y="6634800"/>
            <a:ext cx="849240" cy="122760"/>
          </a:xfrm>
          <a:prstGeom prst="rect">
            <a:avLst/>
          </a:prstGeom>
          <a:noFill/>
          <a:ln w="0">
            <a:noFill/>
          </a:ln>
        </p:spPr>
        <p:txBody>
          <a:bodyPr lIns="0" rIns="0" tIns="0" bIns="0" anchor="t">
            <a:noAutofit/>
          </a:bodyPr>
          <a:p>
            <a:pPr algn="r">
              <a:lnSpc>
                <a:spcPct val="100000"/>
              </a:lnSpc>
              <a:buNone/>
            </a:pPr>
            <a:fld id="{17B9261D-9A66-4453-B116-B763DE2B2B5C}" type="datetime">
              <a:rPr b="0" lang="de-DE" sz="800" spc="-1" strike="noStrike">
                <a:solidFill>
                  <a:srgbClr val="000000"/>
                </a:solidFill>
                <a:latin typeface="Arial"/>
              </a:rPr>
              <a:t>21.07.22</a:t>
            </a:fld>
            <a:endParaRPr b="0" lang="en-GB" sz="800" spc="-1" strike="noStrike">
              <a:latin typeface="Times New Roman"/>
            </a:endParaRPr>
          </a:p>
        </p:txBody>
      </p:sp>
      <p:sp>
        <p:nvSpPr>
          <p:cNvPr id="1351" name="PlaceHolder 2"/>
          <p:cNvSpPr>
            <a:spLocks noGrp="1"/>
          </p:cNvSpPr>
          <p:nvPr>
            <p:ph type="ftr"/>
          </p:nvPr>
        </p:nvSpPr>
        <p:spPr>
          <a:xfrm>
            <a:off x="518400" y="6634800"/>
            <a:ext cx="5469480" cy="122760"/>
          </a:xfrm>
          <a:prstGeom prst="rect">
            <a:avLst/>
          </a:prstGeom>
          <a:noFill/>
          <a:ln w="0">
            <a:noFill/>
          </a:ln>
        </p:spPr>
        <p:txBody>
          <a:bodyPr lIns="0" rIns="0" tIns="0" bIns="0" anchor="t">
            <a:noAutofit/>
          </a:bodyPr>
          <a:p>
            <a:pPr>
              <a:lnSpc>
                <a:spcPct val="100000"/>
              </a:lnSpc>
              <a:buNone/>
            </a:pPr>
            <a:r>
              <a:rPr b="0" lang="de-DE" sz="800" spc="-1" strike="noStrike">
                <a:solidFill>
                  <a:srgbClr val="000000"/>
                </a:solidFill>
                <a:latin typeface="Arial"/>
              </a:rPr>
              <a:t>Technische Fakultät</a:t>
            </a:r>
            <a:endParaRPr b="0" lang="en-GB" sz="800" spc="-1" strike="noStrike">
              <a:latin typeface="Times New Roman"/>
            </a:endParaRPr>
          </a:p>
        </p:txBody>
      </p:sp>
      <p:sp>
        <p:nvSpPr>
          <p:cNvPr id="1352" name="PlaceHolder 3"/>
          <p:cNvSpPr>
            <a:spLocks noGrp="1"/>
          </p:cNvSpPr>
          <p:nvPr>
            <p:ph type="sldNum"/>
          </p:nvPr>
        </p:nvSpPr>
        <p:spPr>
          <a:xfrm>
            <a:off x="11482200" y="6634800"/>
            <a:ext cx="193680" cy="122760"/>
          </a:xfrm>
          <a:prstGeom prst="rect">
            <a:avLst/>
          </a:prstGeom>
          <a:noFill/>
          <a:ln w="0">
            <a:noFill/>
          </a:ln>
        </p:spPr>
        <p:txBody>
          <a:bodyPr lIns="0" rIns="0" tIns="0" bIns="0" anchor="t">
            <a:noAutofit/>
          </a:bodyPr>
          <a:p>
            <a:pPr algn="r">
              <a:lnSpc>
                <a:spcPct val="100000"/>
              </a:lnSpc>
              <a:buNone/>
            </a:pPr>
            <a:fld id="{F98A8782-0C7E-47E7-82EE-ED8D5F1EE230}" type="slidenum">
              <a:rPr b="0" lang="de-DE" sz="800" spc="-1" strike="noStrike">
                <a:solidFill>
                  <a:srgbClr val="000000"/>
                </a:solidFill>
                <a:latin typeface="Arial"/>
              </a:rPr>
              <a:t>&lt;Foliennummer&gt;</a:t>
            </a:fld>
            <a:endParaRPr b="0" lang="en-GB" sz="800" spc="-1" strike="noStrike">
              <a:latin typeface="Times New Roman"/>
            </a:endParaRPr>
          </a:p>
        </p:txBody>
      </p:sp>
      <p:sp>
        <p:nvSpPr>
          <p:cNvPr id="1353" name="PlaceHolder 4"/>
          <p:cNvSpPr>
            <a:spLocks noGrp="1"/>
          </p:cNvSpPr>
          <p:nvPr>
            <p:ph type="body"/>
          </p:nvPr>
        </p:nvSpPr>
        <p:spPr>
          <a:xfrm>
            <a:off x="8105040" y="1631160"/>
            <a:ext cx="3570840" cy="456912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000000"/>
                </a:solidFill>
                <a:latin typeface="Arial"/>
              </a:rPr>
              <a:t>Mastertextformat bearbeiten</a:t>
            </a:r>
            <a:endParaRPr b="0" lang="de-DE" sz="1600" spc="-1" strike="noStrike">
              <a:solidFill>
                <a:srgbClr val="000000"/>
              </a:solidFill>
              <a:latin typeface="Arial"/>
            </a:endParaRPr>
          </a:p>
          <a:p>
            <a:pPr lvl="1" marL="180000" indent="-180000">
              <a:lnSpc>
                <a:spcPct val="110000"/>
              </a:lnSpc>
              <a:spcAft>
                <a:spcPts val="1199"/>
              </a:spcAft>
              <a:buClr>
                <a:srgbClr val="8c9fb1"/>
              </a:buClr>
              <a:buFont typeface="Symbol"/>
              <a:buChar char="-"/>
              <a:tabLst>
                <a:tab algn="l" pos="0"/>
              </a:tabLst>
            </a:pPr>
            <a:r>
              <a:rPr b="0" lang="de-DE" sz="1600" spc="-1" strike="noStrike">
                <a:solidFill>
                  <a:srgbClr val="000000"/>
                </a:solidFill>
                <a:latin typeface="Arial"/>
              </a:rPr>
              <a:t>Zweite Ebene</a:t>
            </a:r>
            <a:endParaRPr b="0" lang="de-DE" sz="1600" spc="-1" strike="noStrike">
              <a:solidFill>
                <a:srgbClr val="000000"/>
              </a:solidFill>
              <a:latin typeface="Arial"/>
            </a:endParaRPr>
          </a:p>
          <a:p>
            <a:pPr lvl="2" marL="360000" indent="-180000">
              <a:lnSpc>
                <a:spcPct val="110000"/>
              </a:lnSpc>
              <a:spcAft>
                <a:spcPts val="1199"/>
              </a:spcAft>
              <a:buClr>
                <a:srgbClr val="8c9fb1"/>
              </a:buClr>
              <a:buFont typeface="Symbol"/>
              <a:buChar char="-"/>
              <a:tabLst>
                <a:tab algn="l" pos="0"/>
              </a:tabLst>
            </a:pPr>
            <a:r>
              <a:rPr b="0" lang="de-DE" sz="1400" spc="-1" strike="noStrike">
                <a:solidFill>
                  <a:srgbClr val="000000"/>
                </a:solidFill>
                <a:latin typeface="Arial"/>
              </a:rPr>
              <a:t>Dritte Ebene</a:t>
            </a:r>
            <a:endParaRPr b="0" lang="de-DE" sz="1400" spc="-1" strike="noStrike">
              <a:solidFill>
                <a:srgbClr val="000000"/>
              </a:solidFill>
              <a:latin typeface="Arial"/>
            </a:endParaRPr>
          </a:p>
          <a:p>
            <a:pPr lvl="3" marL="540000" indent="-180000">
              <a:lnSpc>
                <a:spcPct val="110000"/>
              </a:lnSpc>
              <a:spcAft>
                <a:spcPts val="1199"/>
              </a:spcAft>
              <a:buClr>
                <a:srgbClr val="8c9fb1"/>
              </a:buClr>
              <a:buFont typeface="Symbol"/>
              <a:buChar char="-"/>
              <a:tabLst>
                <a:tab algn="l" pos="0"/>
              </a:tabLst>
            </a:pPr>
            <a:r>
              <a:rPr b="0" lang="de-DE" sz="1400" spc="-1" strike="noStrike">
                <a:solidFill>
                  <a:srgbClr val="000000"/>
                </a:solidFill>
                <a:latin typeface="Arial"/>
              </a:rPr>
              <a:t>Vierte Ebene</a:t>
            </a:r>
            <a:endParaRPr b="0" lang="de-DE" sz="1400" spc="-1" strike="noStrike">
              <a:solidFill>
                <a:srgbClr val="000000"/>
              </a:solidFill>
              <a:latin typeface="Arial"/>
            </a:endParaRPr>
          </a:p>
          <a:p>
            <a:pPr lvl="4" marL="720000" indent="-180000">
              <a:lnSpc>
                <a:spcPct val="110000"/>
              </a:lnSpc>
              <a:spcAft>
                <a:spcPts val="1199"/>
              </a:spcAft>
              <a:buClr>
                <a:srgbClr val="8c9fb1"/>
              </a:buClr>
              <a:buFont typeface="Symbol"/>
              <a:buChar char="-"/>
              <a:tabLst>
                <a:tab algn="l" pos="0"/>
              </a:tabLst>
            </a:pPr>
            <a:r>
              <a:rPr b="0" lang="de-DE" sz="1200" spc="-1" strike="noStrike">
                <a:solidFill>
                  <a:srgbClr val="000000"/>
                </a:solidFill>
                <a:latin typeface="Arial"/>
              </a:rPr>
              <a:t>Fünfte Ebene</a:t>
            </a:r>
            <a:endParaRPr b="0" lang="de-DE" sz="1200" spc="-1" strike="noStrike">
              <a:solidFill>
                <a:srgbClr val="000000"/>
              </a:solidFill>
              <a:latin typeface="Arial"/>
            </a:endParaRPr>
          </a:p>
        </p:txBody>
      </p:sp>
      <p:sp>
        <p:nvSpPr>
          <p:cNvPr id="1354" name="PlaceHolder 5"/>
          <p:cNvSpPr>
            <a:spLocks noGrp="1"/>
          </p:cNvSpPr>
          <p:nvPr>
            <p:ph type="title"/>
          </p:nvPr>
        </p:nvSpPr>
        <p:spPr>
          <a:xfrm>
            <a:off x="518400" y="301320"/>
            <a:ext cx="6843960" cy="331920"/>
          </a:xfrm>
          <a:prstGeom prst="rect">
            <a:avLst/>
          </a:prstGeom>
          <a:noFill/>
          <a:ln w="0">
            <a:noFill/>
          </a:ln>
        </p:spPr>
        <p:txBody>
          <a:bodyPr lIns="0" rIns="0" tIns="0" bIns="0" anchor="t">
            <a:noAutofit/>
          </a:bodyPr>
          <a:p>
            <a:pPr>
              <a:lnSpc>
                <a:spcPct val="90000"/>
              </a:lnSpc>
              <a:buNone/>
            </a:pPr>
            <a:r>
              <a:rPr b="1" lang="de-DE" sz="2400" spc="-1" strike="noStrike">
                <a:solidFill>
                  <a:srgbClr val="041e42"/>
                </a:solidFill>
                <a:latin typeface="Arial"/>
              </a:rPr>
              <a:t>Mastertitelformat bearbeiten</a:t>
            </a:r>
            <a:endParaRPr b="0" lang="de-DE" sz="2400" spc="-1" strike="noStrike">
              <a:solidFill>
                <a:srgbClr val="000000"/>
              </a:solidFill>
              <a:latin typeface="Arial"/>
            </a:endParaRPr>
          </a:p>
        </p:txBody>
      </p:sp>
      <p:sp>
        <p:nvSpPr>
          <p:cNvPr id="1355" name="PlaceHolder 6"/>
          <p:cNvSpPr>
            <a:spLocks noGrp="1"/>
          </p:cNvSpPr>
          <p:nvPr>
            <p:ph type="body"/>
          </p:nvPr>
        </p:nvSpPr>
        <p:spPr>
          <a:xfrm>
            <a:off x="518400" y="1631160"/>
            <a:ext cx="7363440" cy="456912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000000"/>
                </a:solidFill>
                <a:latin typeface="Arial"/>
              </a:rPr>
              <a:t> </a:t>
            </a:r>
            <a:endParaRPr b="0" lang="de-DE" sz="1600" spc="-1" strike="noStrike">
              <a:solidFill>
                <a:srgbClr val="000000"/>
              </a:solidFill>
              <a:latin typeface="Arial"/>
            </a:endParaRPr>
          </a:p>
        </p:txBody>
      </p:sp>
      <p:sp>
        <p:nvSpPr>
          <p:cNvPr id="1356" name="PlaceHolder 7"/>
          <p:cNvSpPr>
            <a:spLocks noGrp="1"/>
          </p:cNvSpPr>
          <p:nvPr>
            <p:ph type="body"/>
          </p:nvPr>
        </p:nvSpPr>
        <p:spPr>
          <a:xfrm>
            <a:off x="8437320" y="301320"/>
            <a:ext cx="1079640" cy="385920"/>
          </a:xfrm>
          <a:prstGeom prst="rect">
            <a:avLst/>
          </a:prstGeom>
          <a:noFill/>
          <a:ln w="0">
            <a:noFill/>
          </a:ln>
        </p:spPr>
        <p:txBody>
          <a:bodyPr lIns="90000" rIns="0" tIns="45000" bIns="45000" anchor="ctr">
            <a:normAutofit/>
          </a:bodyPr>
          <a:p>
            <a:pPr algn="ctr">
              <a:lnSpc>
                <a:spcPct val="100000"/>
              </a:lnSpc>
              <a:buNone/>
            </a:pPr>
            <a:r>
              <a:rPr b="0" lang="de-DE" sz="800" spc="-1" strike="noStrike">
                <a:solidFill>
                  <a:srgbClr val="c7c7c7"/>
                </a:solidFill>
                <a:latin typeface="Arial"/>
              </a:rPr>
              <a:t>Optional Logo einfügen</a:t>
            </a:r>
            <a:endParaRPr b="0" lang="de-DE" sz="800" spc="-1" strike="noStrike">
              <a:solidFill>
                <a:srgbClr val="000000"/>
              </a:solidFill>
              <a:latin typeface="Arial"/>
            </a:endParaRPr>
          </a:p>
        </p:txBody>
      </p:sp>
      <p:sp>
        <p:nvSpPr>
          <p:cNvPr id="1357" name="PlaceHolder 8"/>
          <p:cNvSpPr>
            <a:spLocks noGrp="1"/>
          </p:cNvSpPr>
          <p:nvPr>
            <p:ph type="body"/>
          </p:nvPr>
        </p:nvSpPr>
        <p:spPr>
          <a:xfrm>
            <a:off x="518400" y="687600"/>
            <a:ext cx="6843960" cy="397764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041e42"/>
                </a:solidFill>
                <a:latin typeface="Arial"/>
              </a:rPr>
              <a:t>Mastertextformat bearbeiten</a:t>
            </a:r>
            <a:endParaRPr b="0" lang="de-DE"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94" name="Rechteck 6"/>
          <p:cNvSpPr/>
          <p:nvPr/>
        </p:nvSpPr>
        <p:spPr>
          <a:xfrm>
            <a:off x="518400" y="1196640"/>
            <a:ext cx="11675880" cy="716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sp>
        <p:nvSpPr>
          <p:cNvPr id="1395" name="Rechteck 8"/>
          <p:cNvSpPr/>
          <p:nvPr/>
        </p:nvSpPr>
        <p:spPr>
          <a:xfrm>
            <a:off x="517320" y="6538680"/>
            <a:ext cx="11674440" cy="104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grpSp>
        <p:nvGrpSpPr>
          <p:cNvPr id="1396" name="Gruppieren 12"/>
          <p:cNvGrpSpPr/>
          <p:nvPr/>
        </p:nvGrpSpPr>
        <p:grpSpPr>
          <a:xfrm>
            <a:off x="-390240" y="160200"/>
            <a:ext cx="333360" cy="136800"/>
            <a:chOff x="-390240" y="160200"/>
            <a:chExt cx="333360" cy="136800"/>
          </a:xfrm>
        </p:grpSpPr>
        <p:sp>
          <p:nvSpPr>
            <p:cNvPr id="1397" name="Gerader Verbinder 9"/>
            <p:cNvSpPr/>
            <p:nvPr/>
          </p:nvSpPr>
          <p:spPr>
            <a:xfrm>
              <a:off x="-390240" y="296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398" name="Textfeld 10"/>
            <p:cNvSpPr/>
            <p:nvPr/>
          </p:nvSpPr>
          <p:spPr>
            <a:xfrm>
              <a:off x="-351720" y="160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08,70</a:t>
              </a:r>
              <a:endParaRPr b="0" lang="en-GB" sz="800" spc="-1" strike="noStrike">
                <a:latin typeface="Arial"/>
              </a:endParaRPr>
            </a:p>
          </p:txBody>
        </p:sp>
      </p:grpSp>
      <p:grpSp>
        <p:nvGrpSpPr>
          <p:cNvPr id="1399" name="Gruppieren 14"/>
          <p:cNvGrpSpPr/>
          <p:nvPr/>
        </p:nvGrpSpPr>
        <p:grpSpPr>
          <a:xfrm>
            <a:off x="-390240" y="1131840"/>
            <a:ext cx="333360" cy="136800"/>
            <a:chOff x="-390240" y="1131840"/>
            <a:chExt cx="333360" cy="136800"/>
          </a:xfrm>
        </p:grpSpPr>
        <p:sp>
          <p:nvSpPr>
            <p:cNvPr id="1400" name="Gerader Verbinder 15"/>
            <p:cNvSpPr/>
            <p:nvPr/>
          </p:nvSpPr>
          <p:spPr>
            <a:xfrm>
              <a:off x="-390240" y="1268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401" name="Textfeld 16"/>
            <p:cNvSpPr/>
            <p:nvPr/>
          </p:nvSpPr>
          <p:spPr>
            <a:xfrm>
              <a:off x="-351720" y="113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06,00</a:t>
              </a:r>
              <a:endParaRPr b="0" lang="en-GB" sz="800" spc="-1" strike="noStrike">
                <a:latin typeface="Arial"/>
              </a:endParaRPr>
            </a:p>
          </p:txBody>
        </p:sp>
      </p:grpSp>
      <p:grpSp>
        <p:nvGrpSpPr>
          <p:cNvPr id="1402" name="Gruppieren 17"/>
          <p:cNvGrpSpPr/>
          <p:nvPr/>
        </p:nvGrpSpPr>
        <p:grpSpPr>
          <a:xfrm>
            <a:off x="-390240" y="1491840"/>
            <a:ext cx="333360" cy="137160"/>
            <a:chOff x="-390240" y="1491840"/>
            <a:chExt cx="333360" cy="137160"/>
          </a:xfrm>
        </p:grpSpPr>
        <p:sp>
          <p:nvSpPr>
            <p:cNvPr id="1403" name="Gerader Verbinder 18"/>
            <p:cNvSpPr/>
            <p:nvPr/>
          </p:nvSpPr>
          <p:spPr>
            <a:xfrm>
              <a:off x="-390240" y="1628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404" name="Textfeld 19"/>
            <p:cNvSpPr/>
            <p:nvPr/>
          </p:nvSpPr>
          <p:spPr>
            <a:xfrm>
              <a:off x="-351720" y="149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05,00</a:t>
              </a:r>
              <a:endParaRPr b="0" lang="en-GB" sz="800" spc="-1" strike="noStrike">
                <a:latin typeface="Arial"/>
              </a:endParaRPr>
            </a:p>
          </p:txBody>
        </p:sp>
      </p:grpSp>
      <p:grpSp>
        <p:nvGrpSpPr>
          <p:cNvPr id="1405" name="Gruppieren 20"/>
          <p:cNvGrpSpPr/>
          <p:nvPr/>
        </p:nvGrpSpPr>
        <p:grpSpPr>
          <a:xfrm>
            <a:off x="-390240" y="3292200"/>
            <a:ext cx="333360" cy="137160"/>
            <a:chOff x="-390240" y="3292200"/>
            <a:chExt cx="333360" cy="137160"/>
          </a:xfrm>
        </p:grpSpPr>
        <p:sp>
          <p:nvSpPr>
            <p:cNvPr id="1406" name="Gerader Verbinder 21"/>
            <p:cNvSpPr/>
            <p:nvPr/>
          </p:nvSpPr>
          <p:spPr>
            <a:xfrm>
              <a:off x="-390240" y="342900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407" name="Textfeld 22"/>
            <p:cNvSpPr/>
            <p:nvPr/>
          </p:nvSpPr>
          <p:spPr>
            <a:xfrm>
              <a:off x="-351720" y="3292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00,00</a:t>
              </a:r>
              <a:endParaRPr b="0" lang="en-GB" sz="800" spc="-1" strike="noStrike">
                <a:latin typeface="Arial"/>
              </a:endParaRPr>
            </a:p>
          </p:txBody>
        </p:sp>
      </p:grpSp>
      <p:grpSp>
        <p:nvGrpSpPr>
          <p:cNvPr id="1408" name="Gruppieren 23"/>
          <p:cNvGrpSpPr/>
          <p:nvPr/>
        </p:nvGrpSpPr>
        <p:grpSpPr>
          <a:xfrm>
            <a:off x="-390240" y="6063840"/>
            <a:ext cx="333360" cy="137160"/>
            <a:chOff x="-390240" y="6063840"/>
            <a:chExt cx="333360" cy="137160"/>
          </a:xfrm>
        </p:grpSpPr>
        <p:sp>
          <p:nvSpPr>
            <p:cNvPr id="1409" name="Gerader Verbinder 24"/>
            <p:cNvSpPr/>
            <p:nvPr/>
          </p:nvSpPr>
          <p:spPr>
            <a:xfrm>
              <a:off x="-390240" y="6200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410" name="Textfeld 25"/>
            <p:cNvSpPr/>
            <p:nvPr/>
          </p:nvSpPr>
          <p:spPr>
            <a:xfrm>
              <a:off x="-351720" y="6063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07,70</a:t>
              </a:r>
              <a:endParaRPr b="0" lang="en-GB" sz="800" spc="-1" strike="noStrike">
                <a:latin typeface="Arial"/>
              </a:endParaRPr>
            </a:p>
          </p:txBody>
        </p:sp>
      </p:grpSp>
      <p:grpSp>
        <p:nvGrpSpPr>
          <p:cNvPr id="1411" name="Gruppieren 26"/>
          <p:cNvGrpSpPr/>
          <p:nvPr/>
        </p:nvGrpSpPr>
        <p:grpSpPr>
          <a:xfrm>
            <a:off x="-390240" y="6495840"/>
            <a:ext cx="333360" cy="136800"/>
            <a:chOff x="-390240" y="6495840"/>
            <a:chExt cx="333360" cy="136800"/>
          </a:xfrm>
        </p:grpSpPr>
        <p:sp>
          <p:nvSpPr>
            <p:cNvPr id="1412" name="Gerader Verbinder 27"/>
            <p:cNvSpPr/>
            <p:nvPr/>
          </p:nvSpPr>
          <p:spPr>
            <a:xfrm>
              <a:off x="-390240" y="6632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413" name="Textfeld 28"/>
            <p:cNvSpPr/>
            <p:nvPr/>
          </p:nvSpPr>
          <p:spPr>
            <a:xfrm>
              <a:off x="-351720" y="6495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08,90</a:t>
              </a:r>
              <a:endParaRPr b="0" lang="en-GB" sz="800" spc="-1" strike="noStrike">
                <a:latin typeface="Arial"/>
              </a:endParaRPr>
            </a:p>
          </p:txBody>
        </p:sp>
      </p:grpSp>
      <p:grpSp>
        <p:nvGrpSpPr>
          <p:cNvPr id="1414" name="Gruppieren 29"/>
          <p:cNvGrpSpPr/>
          <p:nvPr/>
        </p:nvGrpSpPr>
        <p:grpSpPr>
          <a:xfrm>
            <a:off x="379800" y="-397080"/>
            <a:ext cx="137160" cy="333360"/>
            <a:chOff x="379800" y="-397080"/>
            <a:chExt cx="137160" cy="333360"/>
          </a:xfrm>
        </p:grpSpPr>
        <p:sp>
          <p:nvSpPr>
            <p:cNvPr id="1415" name="Gerader Verbinder 30"/>
            <p:cNvSpPr/>
            <p:nvPr/>
          </p:nvSpPr>
          <p:spPr>
            <a:xfrm flipV="1">
              <a:off x="51660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416" name="Textfeld 31"/>
            <p:cNvSpPr/>
            <p:nvPr/>
          </p:nvSpPr>
          <p:spPr>
            <a:xfrm rot="16200000">
              <a:off x="31860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grpSp>
        <p:nvGrpSpPr>
          <p:cNvPr id="1417" name="Gruppieren 32"/>
          <p:cNvGrpSpPr/>
          <p:nvPr/>
        </p:nvGrpSpPr>
        <p:grpSpPr>
          <a:xfrm>
            <a:off x="5851080" y="-397080"/>
            <a:ext cx="137160" cy="333360"/>
            <a:chOff x="5851080" y="-397080"/>
            <a:chExt cx="137160" cy="333360"/>
          </a:xfrm>
        </p:grpSpPr>
        <p:sp>
          <p:nvSpPr>
            <p:cNvPr id="1418" name="Gerader Verbinder 33"/>
            <p:cNvSpPr/>
            <p:nvPr/>
          </p:nvSpPr>
          <p:spPr>
            <a:xfrm flipV="1">
              <a:off x="5987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419" name="Textfeld 34"/>
            <p:cNvSpPr/>
            <p:nvPr/>
          </p:nvSpPr>
          <p:spPr>
            <a:xfrm rot="16200000">
              <a:off x="57898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grpSp>
        <p:nvGrpSpPr>
          <p:cNvPr id="1420" name="Gruppieren 13"/>
          <p:cNvGrpSpPr/>
          <p:nvPr/>
        </p:nvGrpSpPr>
        <p:grpSpPr>
          <a:xfrm>
            <a:off x="6203880" y="-397080"/>
            <a:ext cx="132840" cy="333360"/>
            <a:chOff x="6203880" y="-397080"/>
            <a:chExt cx="132840" cy="333360"/>
          </a:xfrm>
        </p:grpSpPr>
        <p:sp>
          <p:nvSpPr>
            <p:cNvPr id="1421" name="Gerader Verbinder 36"/>
            <p:cNvSpPr/>
            <p:nvPr/>
          </p:nvSpPr>
          <p:spPr>
            <a:xfrm flipV="1">
              <a:off x="6203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422" name="Textfeld 37"/>
            <p:cNvSpPr/>
            <p:nvPr/>
          </p:nvSpPr>
          <p:spPr>
            <a:xfrm rot="16200000">
              <a:off x="61426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sp>
        <p:nvSpPr>
          <p:cNvPr id="1423" name="Gerader Verbinder 39"/>
          <p:cNvSpPr/>
          <p:nvPr/>
        </p:nvSpPr>
        <p:spPr>
          <a:xfrm flipV="1">
            <a:off x="6095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grpSp>
        <p:nvGrpSpPr>
          <p:cNvPr id="1424" name="Gruppieren 40"/>
          <p:cNvGrpSpPr/>
          <p:nvPr/>
        </p:nvGrpSpPr>
        <p:grpSpPr>
          <a:xfrm>
            <a:off x="11545560" y="-397080"/>
            <a:ext cx="137160" cy="333360"/>
            <a:chOff x="11545560" y="-397080"/>
            <a:chExt cx="137160" cy="333360"/>
          </a:xfrm>
        </p:grpSpPr>
        <p:sp>
          <p:nvSpPr>
            <p:cNvPr id="1425" name="Gerader Verbinder 41"/>
            <p:cNvSpPr/>
            <p:nvPr/>
          </p:nvSpPr>
          <p:spPr>
            <a:xfrm flipV="1">
              <a:off x="1168236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426" name="Textfeld 42"/>
            <p:cNvSpPr/>
            <p:nvPr/>
          </p:nvSpPr>
          <p:spPr>
            <a:xfrm rot="16200000">
              <a:off x="1148436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sp>
        <p:nvSpPr>
          <p:cNvPr id="1427" name="Freihandform: Form 43"/>
          <p:cNvSpPr/>
          <p:nvPr/>
        </p:nvSpPr>
        <p:spPr>
          <a:xfrm>
            <a:off x="10596240" y="299520"/>
            <a:ext cx="1079640" cy="411840"/>
          </a:xfrm>
          <a:custGeom>
            <a:avLst/>
            <a:gdLst/>
            <a:ah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a:noFill/>
          </a:ln>
        </p:spPr>
        <p:style>
          <a:lnRef idx="0"/>
          <a:fillRef idx="0"/>
          <a:effectRef idx="0"/>
          <a:fontRef idx="minor"/>
        </p:style>
      </p:sp>
      <p:sp>
        <p:nvSpPr>
          <p:cNvPr id="1428" name="PlaceHolder 1"/>
          <p:cNvSpPr>
            <a:spLocks noGrp="1"/>
          </p:cNvSpPr>
          <p:nvPr>
            <p:ph type="dt"/>
          </p:nvPr>
        </p:nvSpPr>
        <p:spPr>
          <a:xfrm>
            <a:off x="10417320" y="6634800"/>
            <a:ext cx="849240" cy="122760"/>
          </a:xfrm>
          <a:prstGeom prst="rect">
            <a:avLst/>
          </a:prstGeom>
          <a:noFill/>
          <a:ln w="0">
            <a:noFill/>
          </a:ln>
        </p:spPr>
        <p:txBody>
          <a:bodyPr lIns="0" rIns="0" tIns="0" bIns="0" anchor="t">
            <a:noAutofit/>
          </a:bodyPr>
          <a:p>
            <a:pPr algn="r">
              <a:lnSpc>
                <a:spcPct val="100000"/>
              </a:lnSpc>
              <a:buNone/>
            </a:pPr>
            <a:fld id="{4F9E29E3-19EF-4416-9912-F5AA2237733F}" type="datetime">
              <a:rPr b="0" lang="de-DE" sz="800" spc="-1" strike="noStrike">
                <a:solidFill>
                  <a:srgbClr val="000000"/>
                </a:solidFill>
                <a:latin typeface="Arial"/>
              </a:rPr>
              <a:t>21.07.22</a:t>
            </a:fld>
            <a:endParaRPr b="0" lang="en-GB" sz="800" spc="-1" strike="noStrike">
              <a:latin typeface="Times New Roman"/>
            </a:endParaRPr>
          </a:p>
        </p:txBody>
      </p:sp>
      <p:sp>
        <p:nvSpPr>
          <p:cNvPr id="1429" name="PlaceHolder 2"/>
          <p:cNvSpPr>
            <a:spLocks noGrp="1"/>
          </p:cNvSpPr>
          <p:nvPr>
            <p:ph type="ftr"/>
          </p:nvPr>
        </p:nvSpPr>
        <p:spPr>
          <a:xfrm>
            <a:off x="518400" y="6634800"/>
            <a:ext cx="5469480" cy="122760"/>
          </a:xfrm>
          <a:prstGeom prst="rect">
            <a:avLst/>
          </a:prstGeom>
          <a:noFill/>
          <a:ln w="0">
            <a:noFill/>
          </a:ln>
        </p:spPr>
        <p:txBody>
          <a:bodyPr lIns="0" rIns="0" tIns="0" bIns="0" anchor="t">
            <a:noAutofit/>
          </a:bodyPr>
          <a:p>
            <a:pPr>
              <a:lnSpc>
                <a:spcPct val="100000"/>
              </a:lnSpc>
              <a:buNone/>
            </a:pPr>
            <a:r>
              <a:rPr b="0" lang="de-DE" sz="800" spc="-1" strike="noStrike">
                <a:solidFill>
                  <a:srgbClr val="000000"/>
                </a:solidFill>
                <a:latin typeface="Arial"/>
              </a:rPr>
              <a:t>Technische Fakultät</a:t>
            </a:r>
            <a:endParaRPr b="0" lang="en-GB" sz="800" spc="-1" strike="noStrike">
              <a:latin typeface="Times New Roman"/>
            </a:endParaRPr>
          </a:p>
        </p:txBody>
      </p:sp>
      <p:sp>
        <p:nvSpPr>
          <p:cNvPr id="1430" name="PlaceHolder 3"/>
          <p:cNvSpPr>
            <a:spLocks noGrp="1"/>
          </p:cNvSpPr>
          <p:nvPr>
            <p:ph type="sldNum"/>
          </p:nvPr>
        </p:nvSpPr>
        <p:spPr>
          <a:xfrm>
            <a:off x="11482200" y="6634800"/>
            <a:ext cx="193680" cy="122760"/>
          </a:xfrm>
          <a:prstGeom prst="rect">
            <a:avLst/>
          </a:prstGeom>
          <a:noFill/>
          <a:ln w="0">
            <a:noFill/>
          </a:ln>
        </p:spPr>
        <p:txBody>
          <a:bodyPr lIns="0" rIns="0" tIns="0" bIns="0" anchor="t">
            <a:noAutofit/>
          </a:bodyPr>
          <a:p>
            <a:pPr algn="r">
              <a:lnSpc>
                <a:spcPct val="100000"/>
              </a:lnSpc>
              <a:buNone/>
            </a:pPr>
            <a:fld id="{4F70FBFE-3DE1-46B6-B1EE-5D1619663665}" type="slidenum">
              <a:rPr b="0" lang="de-DE" sz="800" spc="-1" strike="noStrike">
                <a:solidFill>
                  <a:srgbClr val="000000"/>
                </a:solidFill>
                <a:latin typeface="Arial"/>
              </a:rPr>
              <a:t>&lt;Foliennummer&gt;</a:t>
            </a:fld>
            <a:endParaRPr b="0" lang="en-GB" sz="800" spc="-1" strike="noStrike">
              <a:latin typeface="Times New Roman"/>
            </a:endParaRPr>
          </a:p>
        </p:txBody>
      </p:sp>
      <p:sp>
        <p:nvSpPr>
          <p:cNvPr id="1431" name="PlaceHolder 4"/>
          <p:cNvSpPr>
            <a:spLocks noGrp="1"/>
          </p:cNvSpPr>
          <p:nvPr>
            <p:ph type="body"/>
          </p:nvPr>
        </p:nvSpPr>
        <p:spPr>
          <a:xfrm>
            <a:off x="518400" y="1631160"/>
            <a:ext cx="5469480" cy="456912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000000"/>
                </a:solidFill>
                <a:latin typeface="Arial"/>
              </a:rPr>
              <a:t> </a:t>
            </a:r>
            <a:endParaRPr b="0" lang="de-DE" sz="1600" spc="-1" strike="noStrike">
              <a:solidFill>
                <a:srgbClr val="000000"/>
              </a:solidFill>
              <a:latin typeface="Arial"/>
            </a:endParaRPr>
          </a:p>
        </p:txBody>
      </p:sp>
      <p:sp>
        <p:nvSpPr>
          <p:cNvPr id="1432" name="PlaceHolder 5"/>
          <p:cNvSpPr>
            <a:spLocks noGrp="1"/>
          </p:cNvSpPr>
          <p:nvPr>
            <p:ph type="title"/>
          </p:nvPr>
        </p:nvSpPr>
        <p:spPr>
          <a:xfrm>
            <a:off x="518400" y="301320"/>
            <a:ext cx="6843960" cy="331920"/>
          </a:xfrm>
          <a:prstGeom prst="rect">
            <a:avLst/>
          </a:prstGeom>
          <a:noFill/>
          <a:ln w="0">
            <a:noFill/>
          </a:ln>
        </p:spPr>
        <p:txBody>
          <a:bodyPr lIns="0" rIns="0" tIns="0" bIns="0" anchor="t">
            <a:noAutofit/>
          </a:bodyPr>
          <a:p>
            <a:pPr>
              <a:lnSpc>
                <a:spcPct val="90000"/>
              </a:lnSpc>
              <a:buNone/>
            </a:pPr>
            <a:r>
              <a:rPr b="1" lang="de-DE" sz="2400" spc="-1" strike="noStrike">
                <a:solidFill>
                  <a:srgbClr val="041e42"/>
                </a:solidFill>
                <a:latin typeface="Arial"/>
              </a:rPr>
              <a:t>Mastertitelformat bearbeiten</a:t>
            </a:r>
            <a:endParaRPr b="0" lang="de-DE" sz="2400" spc="-1" strike="noStrike">
              <a:solidFill>
                <a:srgbClr val="000000"/>
              </a:solidFill>
              <a:latin typeface="Arial"/>
            </a:endParaRPr>
          </a:p>
        </p:txBody>
      </p:sp>
      <p:sp>
        <p:nvSpPr>
          <p:cNvPr id="1433" name="PlaceHolder 6"/>
          <p:cNvSpPr>
            <a:spLocks noGrp="1"/>
          </p:cNvSpPr>
          <p:nvPr>
            <p:ph type="body"/>
          </p:nvPr>
        </p:nvSpPr>
        <p:spPr>
          <a:xfrm>
            <a:off x="8437320" y="301320"/>
            <a:ext cx="1079640" cy="385920"/>
          </a:xfrm>
          <a:prstGeom prst="rect">
            <a:avLst/>
          </a:prstGeom>
          <a:noFill/>
          <a:ln w="0">
            <a:noFill/>
          </a:ln>
        </p:spPr>
        <p:txBody>
          <a:bodyPr lIns="90000" rIns="0" tIns="45000" bIns="45000" anchor="ctr">
            <a:normAutofit/>
          </a:bodyPr>
          <a:p>
            <a:pPr algn="ctr">
              <a:lnSpc>
                <a:spcPct val="100000"/>
              </a:lnSpc>
              <a:buNone/>
            </a:pPr>
            <a:r>
              <a:rPr b="0" lang="de-DE" sz="800" spc="-1" strike="noStrike">
                <a:solidFill>
                  <a:srgbClr val="c7c7c7"/>
                </a:solidFill>
                <a:latin typeface="Arial"/>
              </a:rPr>
              <a:t>Optional Logo einfügen</a:t>
            </a:r>
            <a:endParaRPr b="0" lang="de-DE" sz="800" spc="-1" strike="noStrike">
              <a:solidFill>
                <a:srgbClr val="000000"/>
              </a:solidFill>
              <a:latin typeface="Arial"/>
            </a:endParaRPr>
          </a:p>
        </p:txBody>
      </p:sp>
      <p:sp>
        <p:nvSpPr>
          <p:cNvPr id="1434" name="PlaceHolder 7"/>
          <p:cNvSpPr>
            <a:spLocks noGrp="1"/>
          </p:cNvSpPr>
          <p:nvPr>
            <p:ph type="body"/>
          </p:nvPr>
        </p:nvSpPr>
        <p:spPr>
          <a:xfrm>
            <a:off x="6206400" y="1631160"/>
            <a:ext cx="5469480" cy="456912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000000"/>
                </a:solidFill>
                <a:latin typeface="Arial"/>
              </a:rPr>
              <a:t> </a:t>
            </a:r>
            <a:endParaRPr b="0" lang="de-DE" sz="1600" spc="-1" strike="noStrike">
              <a:solidFill>
                <a:srgbClr val="000000"/>
              </a:solidFill>
              <a:latin typeface="Arial"/>
            </a:endParaRPr>
          </a:p>
        </p:txBody>
      </p:sp>
      <p:sp>
        <p:nvSpPr>
          <p:cNvPr id="1435" name="PlaceHolder 8"/>
          <p:cNvSpPr>
            <a:spLocks noGrp="1"/>
          </p:cNvSpPr>
          <p:nvPr>
            <p:ph type="body"/>
          </p:nvPr>
        </p:nvSpPr>
        <p:spPr>
          <a:xfrm>
            <a:off x="518400" y="687600"/>
            <a:ext cx="6843960" cy="397764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041e42"/>
                </a:solidFill>
                <a:latin typeface="Arial"/>
              </a:rPr>
              <a:t>Mastertextformat bearbeiten</a:t>
            </a:r>
            <a:endParaRPr b="0" lang="de-DE"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8c9fb1"/>
        </a:solidFill>
      </p:bgPr>
    </p:bg>
    <p:spTree>
      <p:nvGrpSpPr>
        <p:cNvPr id="1" name=""/>
        <p:cNvGrpSpPr/>
        <p:nvPr/>
      </p:nvGrpSpPr>
      <p:grpSpPr>
        <a:xfrm>
          <a:off x="0" y="0"/>
          <a:ext cx="0" cy="0"/>
          <a:chOff x="0" y="0"/>
          <a:chExt cx="0" cy="0"/>
        </a:xfrm>
      </p:grpSpPr>
      <p:sp>
        <p:nvSpPr>
          <p:cNvPr id="1472" name="Rechteck 6" hidden="1"/>
          <p:cNvSpPr/>
          <p:nvPr/>
        </p:nvSpPr>
        <p:spPr>
          <a:xfrm>
            <a:off x="518400" y="1196640"/>
            <a:ext cx="11675880" cy="716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sp>
        <p:nvSpPr>
          <p:cNvPr id="1473" name="Rechteck 8" hidden="1"/>
          <p:cNvSpPr/>
          <p:nvPr/>
        </p:nvSpPr>
        <p:spPr>
          <a:xfrm>
            <a:off x="517320" y="6538680"/>
            <a:ext cx="11674440" cy="104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grpSp>
        <p:nvGrpSpPr>
          <p:cNvPr id="1474" name="Gruppieren 12"/>
          <p:cNvGrpSpPr/>
          <p:nvPr/>
        </p:nvGrpSpPr>
        <p:grpSpPr>
          <a:xfrm>
            <a:off x="-390240" y="160200"/>
            <a:ext cx="333360" cy="136800"/>
            <a:chOff x="-390240" y="160200"/>
            <a:chExt cx="333360" cy="136800"/>
          </a:xfrm>
        </p:grpSpPr>
        <p:sp>
          <p:nvSpPr>
            <p:cNvPr id="1475" name="Gerader Verbinder 9"/>
            <p:cNvSpPr/>
            <p:nvPr/>
          </p:nvSpPr>
          <p:spPr>
            <a:xfrm>
              <a:off x="-390240" y="296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476" name="Textfeld 10"/>
            <p:cNvSpPr/>
            <p:nvPr/>
          </p:nvSpPr>
          <p:spPr>
            <a:xfrm>
              <a:off x="-351720" y="160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08,70</a:t>
              </a:r>
              <a:endParaRPr b="0" lang="en-GB" sz="800" spc="-1" strike="noStrike">
                <a:latin typeface="Arial"/>
              </a:endParaRPr>
            </a:p>
          </p:txBody>
        </p:sp>
      </p:grpSp>
      <p:grpSp>
        <p:nvGrpSpPr>
          <p:cNvPr id="1477" name="Gruppieren 14"/>
          <p:cNvGrpSpPr/>
          <p:nvPr/>
        </p:nvGrpSpPr>
        <p:grpSpPr>
          <a:xfrm>
            <a:off x="-390240" y="1131840"/>
            <a:ext cx="333360" cy="136800"/>
            <a:chOff x="-390240" y="1131840"/>
            <a:chExt cx="333360" cy="136800"/>
          </a:xfrm>
        </p:grpSpPr>
        <p:sp>
          <p:nvSpPr>
            <p:cNvPr id="1478" name="Gerader Verbinder 15"/>
            <p:cNvSpPr/>
            <p:nvPr/>
          </p:nvSpPr>
          <p:spPr>
            <a:xfrm>
              <a:off x="-390240" y="1268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479" name="Textfeld 16"/>
            <p:cNvSpPr/>
            <p:nvPr/>
          </p:nvSpPr>
          <p:spPr>
            <a:xfrm>
              <a:off x="-351720" y="113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06,00</a:t>
              </a:r>
              <a:endParaRPr b="0" lang="en-GB" sz="800" spc="-1" strike="noStrike">
                <a:latin typeface="Arial"/>
              </a:endParaRPr>
            </a:p>
          </p:txBody>
        </p:sp>
      </p:grpSp>
      <p:grpSp>
        <p:nvGrpSpPr>
          <p:cNvPr id="1480" name="Gruppieren 17"/>
          <p:cNvGrpSpPr/>
          <p:nvPr/>
        </p:nvGrpSpPr>
        <p:grpSpPr>
          <a:xfrm>
            <a:off x="-390240" y="1491840"/>
            <a:ext cx="333360" cy="137160"/>
            <a:chOff x="-390240" y="1491840"/>
            <a:chExt cx="333360" cy="137160"/>
          </a:xfrm>
        </p:grpSpPr>
        <p:sp>
          <p:nvSpPr>
            <p:cNvPr id="1481" name="Gerader Verbinder 18"/>
            <p:cNvSpPr/>
            <p:nvPr/>
          </p:nvSpPr>
          <p:spPr>
            <a:xfrm>
              <a:off x="-390240" y="1628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482" name="Textfeld 19"/>
            <p:cNvSpPr/>
            <p:nvPr/>
          </p:nvSpPr>
          <p:spPr>
            <a:xfrm>
              <a:off x="-351720" y="149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05,00</a:t>
              </a:r>
              <a:endParaRPr b="0" lang="en-GB" sz="800" spc="-1" strike="noStrike">
                <a:latin typeface="Arial"/>
              </a:endParaRPr>
            </a:p>
          </p:txBody>
        </p:sp>
      </p:grpSp>
      <p:grpSp>
        <p:nvGrpSpPr>
          <p:cNvPr id="1483" name="Gruppieren 20"/>
          <p:cNvGrpSpPr/>
          <p:nvPr/>
        </p:nvGrpSpPr>
        <p:grpSpPr>
          <a:xfrm>
            <a:off x="-390240" y="3292200"/>
            <a:ext cx="333360" cy="137160"/>
            <a:chOff x="-390240" y="3292200"/>
            <a:chExt cx="333360" cy="137160"/>
          </a:xfrm>
        </p:grpSpPr>
        <p:sp>
          <p:nvSpPr>
            <p:cNvPr id="1484" name="Gerader Verbinder 21"/>
            <p:cNvSpPr/>
            <p:nvPr/>
          </p:nvSpPr>
          <p:spPr>
            <a:xfrm>
              <a:off x="-390240" y="342900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485" name="Textfeld 22"/>
            <p:cNvSpPr/>
            <p:nvPr/>
          </p:nvSpPr>
          <p:spPr>
            <a:xfrm>
              <a:off x="-351720" y="3292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00,00</a:t>
              </a:r>
              <a:endParaRPr b="0" lang="en-GB" sz="800" spc="-1" strike="noStrike">
                <a:latin typeface="Arial"/>
              </a:endParaRPr>
            </a:p>
          </p:txBody>
        </p:sp>
      </p:grpSp>
      <p:grpSp>
        <p:nvGrpSpPr>
          <p:cNvPr id="1486" name="Gruppieren 23"/>
          <p:cNvGrpSpPr/>
          <p:nvPr/>
        </p:nvGrpSpPr>
        <p:grpSpPr>
          <a:xfrm>
            <a:off x="-390240" y="6063840"/>
            <a:ext cx="333360" cy="137160"/>
            <a:chOff x="-390240" y="6063840"/>
            <a:chExt cx="333360" cy="137160"/>
          </a:xfrm>
        </p:grpSpPr>
        <p:sp>
          <p:nvSpPr>
            <p:cNvPr id="1487" name="Gerader Verbinder 24"/>
            <p:cNvSpPr/>
            <p:nvPr/>
          </p:nvSpPr>
          <p:spPr>
            <a:xfrm>
              <a:off x="-390240" y="6200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488" name="Textfeld 25"/>
            <p:cNvSpPr/>
            <p:nvPr/>
          </p:nvSpPr>
          <p:spPr>
            <a:xfrm>
              <a:off x="-351720" y="6063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07,70</a:t>
              </a:r>
              <a:endParaRPr b="0" lang="en-GB" sz="800" spc="-1" strike="noStrike">
                <a:latin typeface="Arial"/>
              </a:endParaRPr>
            </a:p>
          </p:txBody>
        </p:sp>
      </p:grpSp>
      <p:grpSp>
        <p:nvGrpSpPr>
          <p:cNvPr id="1489" name="Gruppieren 26"/>
          <p:cNvGrpSpPr/>
          <p:nvPr/>
        </p:nvGrpSpPr>
        <p:grpSpPr>
          <a:xfrm>
            <a:off x="-390240" y="6495840"/>
            <a:ext cx="333360" cy="136800"/>
            <a:chOff x="-390240" y="6495840"/>
            <a:chExt cx="333360" cy="136800"/>
          </a:xfrm>
        </p:grpSpPr>
        <p:sp>
          <p:nvSpPr>
            <p:cNvPr id="1490" name="Gerader Verbinder 27"/>
            <p:cNvSpPr/>
            <p:nvPr/>
          </p:nvSpPr>
          <p:spPr>
            <a:xfrm>
              <a:off x="-390240" y="6632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491" name="Textfeld 28"/>
            <p:cNvSpPr/>
            <p:nvPr/>
          </p:nvSpPr>
          <p:spPr>
            <a:xfrm>
              <a:off x="-351720" y="6495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08,90</a:t>
              </a:r>
              <a:endParaRPr b="0" lang="en-GB" sz="800" spc="-1" strike="noStrike">
                <a:latin typeface="Arial"/>
              </a:endParaRPr>
            </a:p>
          </p:txBody>
        </p:sp>
      </p:grpSp>
      <p:grpSp>
        <p:nvGrpSpPr>
          <p:cNvPr id="1492" name="Gruppieren 29"/>
          <p:cNvGrpSpPr/>
          <p:nvPr/>
        </p:nvGrpSpPr>
        <p:grpSpPr>
          <a:xfrm>
            <a:off x="379800" y="-397080"/>
            <a:ext cx="137160" cy="333360"/>
            <a:chOff x="379800" y="-397080"/>
            <a:chExt cx="137160" cy="333360"/>
          </a:xfrm>
        </p:grpSpPr>
        <p:sp>
          <p:nvSpPr>
            <p:cNvPr id="1493" name="Gerader Verbinder 30"/>
            <p:cNvSpPr/>
            <p:nvPr/>
          </p:nvSpPr>
          <p:spPr>
            <a:xfrm flipV="1">
              <a:off x="51660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494" name="Textfeld 31"/>
            <p:cNvSpPr/>
            <p:nvPr/>
          </p:nvSpPr>
          <p:spPr>
            <a:xfrm rot="16200000">
              <a:off x="31860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grpSp>
        <p:nvGrpSpPr>
          <p:cNvPr id="1495" name="Gruppieren 32"/>
          <p:cNvGrpSpPr/>
          <p:nvPr/>
        </p:nvGrpSpPr>
        <p:grpSpPr>
          <a:xfrm>
            <a:off x="5851080" y="-397080"/>
            <a:ext cx="137160" cy="333360"/>
            <a:chOff x="5851080" y="-397080"/>
            <a:chExt cx="137160" cy="333360"/>
          </a:xfrm>
        </p:grpSpPr>
        <p:sp>
          <p:nvSpPr>
            <p:cNvPr id="1496" name="Gerader Verbinder 33"/>
            <p:cNvSpPr/>
            <p:nvPr/>
          </p:nvSpPr>
          <p:spPr>
            <a:xfrm flipV="1">
              <a:off x="5987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497" name="Textfeld 34"/>
            <p:cNvSpPr/>
            <p:nvPr/>
          </p:nvSpPr>
          <p:spPr>
            <a:xfrm rot="16200000">
              <a:off x="57898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grpSp>
        <p:nvGrpSpPr>
          <p:cNvPr id="1498" name="Gruppieren 13"/>
          <p:cNvGrpSpPr/>
          <p:nvPr/>
        </p:nvGrpSpPr>
        <p:grpSpPr>
          <a:xfrm>
            <a:off x="6203880" y="-397080"/>
            <a:ext cx="132840" cy="333360"/>
            <a:chOff x="6203880" y="-397080"/>
            <a:chExt cx="132840" cy="333360"/>
          </a:xfrm>
        </p:grpSpPr>
        <p:sp>
          <p:nvSpPr>
            <p:cNvPr id="1499" name="Gerader Verbinder 36"/>
            <p:cNvSpPr/>
            <p:nvPr/>
          </p:nvSpPr>
          <p:spPr>
            <a:xfrm flipV="1">
              <a:off x="6203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500" name="Textfeld 37"/>
            <p:cNvSpPr/>
            <p:nvPr/>
          </p:nvSpPr>
          <p:spPr>
            <a:xfrm rot="16200000">
              <a:off x="61426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sp>
        <p:nvSpPr>
          <p:cNvPr id="1501" name="Gerader Verbinder 39"/>
          <p:cNvSpPr/>
          <p:nvPr/>
        </p:nvSpPr>
        <p:spPr>
          <a:xfrm flipV="1">
            <a:off x="6095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grpSp>
        <p:nvGrpSpPr>
          <p:cNvPr id="1502" name="Gruppieren 40"/>
          <p:cNvGrpSpPr/>
          <p:nvPr/>
        </p:nvGrpSpPr>
        <p:grpSpPr>
          <a:xfrm>
            <a:off x="11545560" y="-397080"/>
            <a:ext cx="137160" cy="333360"/>
            <a:chOff x="11545560" y="-397080"/>
            <a:chExt cx="137160" cy="333360"/>
          </a:xfrm>
        </p:grpSpPr>
        <p:sp>
          <p:nvSpPr>
            <p:cNvPr id="1503" name="Gerader Verbinder 41"/>
            <p:cNvSpPr/>
            <p:nvPr/>
          </p:nvSpPr>
          <p:spPr>
            <a:xfrm flipV="1">
              <a:off x="1168236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504" name="Textfeld 42"/>
            <p:cNvSpPr/>
            <p:nvPr/>
          </p:nvSpPr>
          <p:spPr>
            <a:xfrm rot="16200000">
              <a:off x="1148436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sp>
        <p:nvSpPr>
          <p:cNvPr id="1505" name="Freihandform: Form 43" hidden="1"/>
          <p:cNvSpPr/>
          <p:nvPr/>
        </p:nvSpPr>
        <p:spPr>
          <a:xfrm>
            <a:off x="10596240" y="299520"/>
            <a:ext cx="1079640" cy="411840"/>
          </a:xfrm>
          <a:custGeom>
            <a:avLst/>
            <a:gdLst/>
            <a:ah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a:noFill/>
          </a:ln>
        </p:spPr>
        <p:style>
          <a:lnRef idx="0"/>
          <a:fillRef idx="0"/>
          <a:effectRef idx="0"/>
          <a:fontRef idx="minor"/>
        </p:style>
      </p:sp>
      <p:sp>
        <p:nvSpPr>
          <p:cNvPr id="1506" name="PlaceHolder 1"/>
          <p:cNvSpPr>
            <a:spLocks noGrp="1"/>
          </p:cNvSpPr>
          <p:nvPr>
            <p:ph type="title"/>
          </p:nvPr>
        </p:nvSpPr>
        <p:spPr>
          <a:xfrm>
            <a:off x="518400" y="301320"/>
            <a:ext cx="6843960" cy="331920"/>
          </a:xfrm>
          <a:prstGeom prst="rect">
            <a:avLst/>
          </a:prstGeom>
          <a:noFill/>
          <a:ln w="0">
            <a:noFill/>
          </a:ln>
        </p:spPr>
        <p:txBody>
          <a:bodyPr lIns="0" rIns="0" tIns="0" bIns="0" anchor="t">
            <a:noAutofit/>
          </a:bodyPr>
          <a:p>
            <a:pPr>
              <a:lnSpc>
                <a:spcPct val="90000"/>
              </a:lnSpc>
              <a:buNone/>
            </a:pPr>
            <a:r>
              <a:rPr b="1" lang="de-DE" sz="2400" spc="-1" strike="noStrike">
                <a:solidFill>
                  <a:srgbClr val="ffffff"/>
                </a:solidFill>
                <a:latin typeface="Arial"/>
              </a:rPr>
              <a:t>Mastertitelformat bearbeiten</a:t>
            </a:r>
            <a:endParaRPr b="0" lang="de-DE" sz="2400" spc="-1" strike="noStrike">
              <a:solidFill>
                <a:srgbClr val="ffffff"/>
              </a:solidFill>
              <a:latin typeface="Arial"/>
            </a:endParaRPr>
          </a:p>
        </p:txBody>
      </p:sp>
      <p:sp>
        <p:nvSpPr>
          <p:cNvPr id="1507" name="PlaceHolder 2"/>
          <p:cNvSpPr>
            <a:spLocks noGrp="1"/>
          </p:cNvSpPr>
          <p:nvPr>
            <p:ph type="dt"/>
          </p:nvPr>
        </p:nvSpPr>
        <p:spPr>
          <a:xfrm>
            <a:off x="10417320" y="6634800"/>
            <a:ext cx="849240" cy="122760"/>
          </a:xfrm>
          <a:prstGeom prst="rect">
            <a:avLst/>
          </a:prstGeom>
          <a:noFill/>
          <a:ln w="0">
            <a:noFill/>
          </a:ln>
        </p:spPr>
        <p:txBody>
          <a:bodyPr lIns="0" rIns="0" tIns="0" bIns="0" anchor="t">
            <a:noAutofit/>
          </a:bodyPr>
          <a:p>
            <a:pPr algn="r">
              <a:lnSpc>
                <a:spcPct val="100000"/>
              </a:lnSpc>
              <a:buNone/>
            </a:pPr>
            <a:fld id="{D1A1D8D5-D777-42D5-9177-6C22D5DA3EDE}" type="datetime">
              <a:rPr b="0" lang="de-DE" sz="800" spc="-1" strike="noStrike">
                <a:solidFill>
                  <a:srgbClr val="ffffff"/>
                </a:solidFill>
                <a:latin typeface="Arial"/>
              </a:rPr>
              <a:t>21.07.22</a:t>
            </a:fld>
            <a:endParaRPr b="0" lang="en-GB" sz="800" spc="-1" strike="noStrike">
              <a:latin typeface="Times New Roman"/>
            </a:endParaRPr>
          </a:p>
        </p:txBody>
      </p:sp>
      <p:sp>
        <p:nvSpPr>
          <p:cNvPr id="1508" name="PlaceHolder 3"/>
          <p:cNvSpPr>
            <a:spLocks noGrp="1"/>
          </p:cNvSpPr>
          <p:nvPr>
            <p:ph type="ftr"/>
          </p:nvPr>
        </p:nvSpPr>
        <p:spPr>
          <a:xfrm>
            <a:off x="518400" y="6634800"/>
            <a:ext cx="5469480" cy="122760"/>
          </a:xfrm>
          <a:prstGeom prst="rect">
            <a:avLst/>
          </a:prstGeom>
          <a:noFill/>
          <a:ln w="0">
            <a:noFill/>
          </a:ln>
        </p:spPr>
        <p:txBody>
          <a:bodyPr lIns="0" rIns="0" tIns="0" bIns="0" anchor="t">
            <a:noAutofit/>
          </a:bodyPr>
          <a:p>
            <a:pPr>
              <a:lnSpc>
                <a:spcPct val="100000"/>
              </a:lnSpc>
              <a:buNone/>
            </a:pPr>
            <a:r>
              <a:rPr b="0" lang="de-DE" sz="800" spc="-1" strike="noStrike">
                <a:solidFill>
                  <a:srgbClr val="ffffff"/>
                </a:solidFill>
                <a:latin typeface="Arial"/>
              </a:rPr>
              <a:t>Technische Fakultät</a:t>
            </a:r>
            <a:endParaRPr b="0" lang="en-GB" sz="800" spc="-1" strike="noStrike">
              <a:latin typeface="Times New Roman"/>
            </a:endParaRPr>
          </a:p>
        </p:txBody>
      </p:sp>
      <p:sp>
        <p:nvSpPr>
          <p:cNvPr id="1509" name="PlaceHolder 4"/>
          <p:cNvSpPr>
            <a:spLocks noGrp="1"/>
          </p:cNvSpPr>
          <p:nvPr>
            <p:ph type="sldNum"/>
          </p:nvPr>
        </p:nvSpPr>
        <p:spPr>
          <a:xfrm>
            <a:off x="11482200" y="6634800"/>
            <a:ext cx="193680" cy="122760"/>
          </a:xfrm>
          <a:prstGeom prst="rect">
            <a:avLst/>
          </a:prstGeom>
          <a:noFill/>
          <a:ln w="0">
            <a:noFill/>
          </a:ln>
        </p:spPr>
        <p:txBody>
          <a:bodyPr lIns="0" rIns="0" tIns="0" bIns="0" anchor="t">
            <a:noAutofit/>
          </a:bodyPr>
          <a:p>
            <a:pPr algn="r">
              <a:lnSpc>
                <a:spcPct val="100000"/>
              </a:lnSpc>
              <a:buNone/>
            </a:pPr>
            <a:fld id="{A1E46671-7CE4-46D7-8830-B11BE31E20D5}" type="slidenum">
              <a:rPr b="0" lang="de-DE" sz="800" spc="-1" strike="noStrike">
                <a:solidFill>
                  <a:srgbClr val="ffffff"/>
                </a:solidFill>
                <a:latin typeface="Arial"/>
              </a:rPr>
              <a:t>&lt;Foliennummer&gt;</a:t>
            </a:fld>
            <a:endParaRPr b="0" lang="en-GB" sz="800" spc="-1" strike="noStrike">
              <a:latin typeface="Times New Roman"/>
            </a:endParaRPr>
          </a:p>
        </p:txBody>
      </p:sp>
      <p:sp>
        <p:nvSpPr>
          <p:cNvPr id="1510" name="Rechteck 56"/>
          <p:cNvSpPr/>
          <p:nvPr/>
        </p:nvSpPr>
        <p:spPr>
          <a:xfrm>
            <a:off x="517320" y="6538680"/>
            <a:ext cx="11674440" cy="1044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p:style>
      </p:sp>
      <p:sp>
        <p:nvSpPr>
          <p:cNvPr id="1511" name="Rechteck 58"/>
          <p:cNvSpPr/>
          <p:nvPr/>
        </p:nvSpPr>
        <p:spPr>
          <a:xfrm>
            <a:off x="518400" y="1196640"/>
            <a:ext cx="11675880" cy="7164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p:style>
      </p:sp>
      <p:sp>
        <p:nvSpPr>
          <p:cNvPr id="1512" name="PlaceHolder 5"/>
          <p:cNvSpPr>
            <a:spLocks noGrp="1"/>
          </p:cNvSpPr>
          <p:nvPr>
            <p:ph type="body"/>
          </p:nvPr>
        </p:nvSpPr>
        <p:spPr>
          <a:xfrm>
            <a:off x="518400" y="687600"/>
            <a:ext cx="6843960" cy="397764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ffffff"/>
                </a:solidFill>
                <a:latin typeface="Arial"/>
              </a:rPr>
              <a:t>Mastertextformat bearbeiten</a:t>
            </a:r>
            <a:endParaRPr b="0" lang="de-DE" sz="1600" spc="-1" strike="noStrike">
              <a:solidFill>
                <a:srgbClr val="ffffff"/>
              </a:solidFill>
              <a:latin typeface="Arial"/>
            </a:endParaRPr>
          </a:p>
        </p:txBody>
      </p:sp>
      <p:sp>
        <p:nvSpPr>
          <p:cNvPr id="1513" name="Freihandform: Form 60"/>
          <p:cNvSpPr/>
          <p:nvPr/>
        </p:nvSpPr>
        <p:spPr>
          <a:xfrm>
            <a:off x="10596240" y="299520"/>
            <a:ext cx="1079640" cy="411840"/>
          </a:xfrm>
          <a:custGeom>
            <a:avLst/>
            <a:gdLst/>
            <a:ah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a:noFill/>
          </a:ln>
        </p:spPr>
        <p:style>
          <a:lnRef idx="0"/>
          <a:fillRef idx="0"/>
          <a:effectRef idx="0"/>
          <a:fontRef idx="minor"/>
        </p:style>
      </p:sp>
      <p:sp>
        <p:nvSpPr>
          <p:cNvPr id="1514" name="PlaceHolder 6"/>
          <p:cNvSpPr>
            <a:spLocks noGrp="1"/>
          </p:cNvSpPr>
          <p:nvPr>
            <p:ph type="body"/>
          </p:nvPr>
        </p:nvSpPr>
        <p:spPr>
          <a:xfrm>
            <a:off x="8437320" y="301320"/>
            <a:ext cx="1079640" cy="385920"/>
          </a:xfrm>
          <a:prstGeom prst="rect">
            <a:avLst/>
          </a:prstGeom>
          <a:noFill/>
          <a:ln w="0">
            <a:noFill/>
          </a:ln>
        </p:spPr>
        <p:txBody>
          <a:bodyPr lIns="90000" rIns="0" tIns="45000" bIns="45000" anchor="ctr">
            <a:normAutofit/>
          </a:bodyPr>
          <a:p>
            <a:pPr algn="ctr">
              <a:lnSpc>
                <a:spcPct val="100000"/>
              </a:lnSpc>
              <a:buNone/>
            </a:pPr>
            <a:r>
              <a:rPr b="0" lang="de-DE" sz="800" spc="-1" strike="noStrike">
                <a:solidFill>
                  <a:srgbClr val="c7c7c7"/>
                </a:solidFill>
                <a:latin typeface="Arial"/>
              </a:rPr>
              <a:t>Optional Logo einfügen</a:t>
            </a:r>
            <a:endParaRPr b="0" lang="de-DE" sz="800" spc="-1" strike="noStrike">
              <a:solidFill>
                <a:srgbClr val="ffffff"/>
              </a:solidFill>
              <a:latin typeface="Arial"/>
            </a:endParaRPr>
          </a:p>
        </p:txBody>
      </p:sp>
      <p:grpSp>
        <p:nvGrpSpPr>
          <p:cNvPr id="1515" name="Gruppieren 10"/>
          <p:cNvGrpSpPr/>
          <p:nvPr/>
        </p:nvGrpSpPr>
        <p:grpSpPr>
          <a:xfrm>
            <a:off x="-390240" y="160200"/>
            <a:ext cx="333360" cy="136800"/>
            <a:chOff x="-390240" y="160200"/>
            <a:chExt cx="333360" cy="136800"/>
          </a:xfrm>
        </p:grpSpPr>
        <p:sp>
          <p:nvSpPr>
            <p:cNvPr id="1516" name="Gerader Verbinder 11"/>
            <p:cNvSpPr/>
            <p:nvPr/>
          </p:nvSpPr>
          <p:spPr>
            <a:xfrm>
              <a:off x="-390240" y="296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517" name="Textfeld 12"/>
            <p:cNvSpPr/>
            <p:nvPr/>
          </p:nvSpPr>
          <p:spPr>
            <a:xfrm>
              <a:off x="-351720" y="160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08,70</a:t>
              </a:r>
              <a:endParaRPr b="0" lang="en-GB" sz="800" spc="-1" strike="noStrike">
                <a:latin typeface="Arial"/>
              </a:endParaRPr>
            </a:p>
          </p:txBody>
        </p:sp>
      </p:grpSp>
      <p:grpSp>
        <p:nvGrpSpPr>
          <p:cNvPr id="1518" name="Gruppieren 13"/>
          <p:cNvGrpSpPr/>
          <p:nvPr/>
        </p:nvGrpSpPr>
        <p:grpSpPr>
          <a:xfrm>
            <a:off x="-390240" y="1131840"/>
            <a:ext cx="333360" cy="136800"/>
            <a:chOff x="-390240" y="1131840"/>
            <a:chExt cx="333360" cy="136800"/>
          </a:xfrm>
        </p:grpSpPr>
        <p:sp>
          <p:nvSpPr>
            <p:cNvPr id="1519" name="Gerader Verbinder 14"/>
            <p:cNvSpPr/>
            <p:nvPr/>
          </p:nvSpPr>
          <p:spPr>
            <a:xfrm>
              <a:off x="-390240" y="1268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520" name="Textfeld 15"/>
            <p:cNvSpPr/>
            <p:nvPr/>
          </p:nvSpPr>
          <p:spPr>
            <a:xfrm>
              <a:off x="-351720" y="113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06,00</a:t>
              </a:r>
              <a:endParaRPr b="0" lang="en-GB" sz="800" spc="-1" strike="noStrike">
                <a:latin typeface="Arial"/>
              </a:endParaRPr>
            </a:p>
          </p:txBody>
        </p:sp>
      </p:grpSp>
      <p:grpSp>
        <p:nvGrpSpPr>
          <p:cNvPr id="1521" name="Gruppieren 16"/>
          <p:cNvGrpSpPr/>
          <p:nvPr/>
        </p:nvGrpSpPr>
        <p:grpSpPr>
          <a:xfrm>
            <a:off x="-390240" y="1491840"/>
            <a:ext cx="333360" cy="137160"/>
            <a:chOff x="-390240" y="1491840"/>
            <a:chExt cx="333360" cy="137160"/>
          </a:xfrm>
        </p:grpSpPr>
        <p:sp>
          <p:nvSpPr>
            <p:cNvPr id="1522" name="Gerader Verbinder 17"/>
            <p:cNvSpPr/>
            <p:nvPr/>
          </p:nvSpPr>
          <p:spPr>
            <a:xfrm>
              <a:off x="-390240" y="1628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523" name="Textfeld 18"/>
            <p:cNvSpPr/>
            <p:nvPr/>
          </p:nvSpPr>
          <p:spPr>
            <a:xfrm>
              <a:off x="-351720" y="149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05,00</a:t>
              </a:r>
              <a:endParaRPr b="0" lang="en-GB" sz="800" spc="-1" strike="noStrike">
                <a:latin typeface="Arial"/>
              </a:endParaRPr>
            </a:p>
          </p:txBody>
        </p:sp>
      </p:grpSp>
      <p:grpSp>
        <p:nvGrpSpPr>
          <p:cNvPr id="1524" name="Gruppieren 19"/>
          <p:cNvGrpSpPr/>
          <p:nvPr/>
        </p:nvGrpSpPr>
        <p:grpSpPr>
          <a:xfrm>
            <a:off x="-390240" y="3292200"/>
            <a:ext cx="333360" cy="137160"/>
            <a:chOff x="-390240" y="3292200"/>
            <a:chExt cx="333360" cy="137160"/>
          </a:xfrm>
        </p:grpSpPr>
        <p:sp>
          <p:nvSpPr>
            <p:cNvPr id="1525" name="Gerader Verbinder 20"/>
            <p:cNvSpPr/>
            <p:nvPr/>
          </p:nvSpPr>
          <p:spPr>
            <a:xfrm>
              <a:off x="-390240" y="342900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526" name="Textfeld 21"/>
            <p:cNvSpPr/>
            <p:nvPr/>
          </p:nvSpPr>
          <p:spPr>
            <a:xfrm>
              <a:off x="-351720" y="3292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00,00</a:t>
              </a:r>
              <a:endParaRPr b="0" lang="en-GB" sz="800" spc="-1" strike="noStrike">
                <a:latin typeface="Arial"/>
              </a:endParaRPr>
            </a:p>
          </p:txBody>
        </p:sp>
      </p:grpSp>
      <p:grpSp>
        <p:nvGrpSpPr>
          <p:cNvPr id="1527" name="Gruppieren 22"/>
          <p:cNvGrpSpPr/>
          <p:nvPr/>
        </p:nvGrpSpPr>
        <p:grpSpPr>
          <a:xfrm>
            <a:off x="-390240" y="6063840"/>
            <a:ext cx="333360" cy="137160"/>
            <a:chOff x="-390240" y="6063840"/>
            <a:chExt cx="333360" cy="137160"/>
          </a:xfrm>
        </p:grpSpPr>
        <p:sp>
          <p:nvSpPr>
            <p:cNvPr id="1528" name="Gerader Verbinder 23"/>
            <p:cNvSpPr/>
            <p:nvPr/>
          </p:nvSpPr>
          <p:spPr>
            <a:xfrm>
              <a:off x="-390240" y="6200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529" name="Textfeld 24"/>
            <p:cNvSpPr/>
            <p:nvPr/>
          </p:nvSpPr>
          <p:spPr>
            <a:xfrm>
              <a:off x="-351720" y="6063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07,70</a:t>
              </a:r>
              <a:endParaRPr b="0" lang="en-GB" sz="800" spc="-1" strike="noStrike">
                <a:latin typeface="Arial"/>
              </a:endParaRPr>
            </a:p>
          </p:txBody>
        </p:sp>
      </p:grpSp>
      <p:grpSp>
        <p:nvGrpSpPr>
          <p:cNvPr id="1530" name="Gruppieren 25"/>
          <p:cNvGrpSpPr/>
          <p:nvPr/>
        </p:nvGrpSpPr>
        <p:grpSpPr>
          <a:xfrm>
            <a:off x="-390240" y="6495840"/>
            <a:ext cx="333360" cy="136800"/>
            <a:chOff x="-390240" y="6495840"/>
            <a:chExt cx="333360" cy="136800"/>
          </a:xfrm>
        </p:grpSpPr>
        <p:sp>
          <p:nvSpPr>
            <p:cNvPr id="1531" name="Gerader Verbinder 26"/>
            <p:cNvSpPr/>
            <p:nvPr/>
          </p:nvSpPr>
          <p:spPr>
            <a:xfrm>
              <a:off x="-390240" y="6632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532" name="Textfeld 27"/>
            <p:cNvSpPr/>
            <p:nvPr/>
          </p:nvSpPr>
          <p:spPr>
            <a:xfrm>
              <a:off x="-351720" y="6495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08,90</a:t>
              </a:r>
              <a:endParaRPr b="0" lang="en-GB" sz="800" spc="-1" strike="noStrike">
                <a:latin typeface="Arial"/>
              </a:endParaRPr>
            </a:p>
          </p:txBody>
        </p:sp>
      </p:grpSp>
      <p:grpSp>
        <p:nvGrpSpPr>
          <p:cNvPr id="1533" name="Gruppieren 28"/>
          <p:cNvGrpSpPr/>
          <p:nvPr/>
        </p:nvGrpSpPr>
        <p:grpSpPr>
          <a:xfrm>
            <a:off x="379800" y="-397080"/>
            <a:ext cx="137160" cy="333360"/>
            <a:chOff x="379800" y="-397080"/>
            <a:chExt cx="137160" cy="333360"/>
          </a:xfrm>
        </p:grpSpPr>
        <p:sp>
          <p:nvSpPr>
            <p:cNvPr id="1534" name="Gerader Verbinder 29"/>
            <p:cNvSpPr/>
            <p:nvPr/>
          </p:nvSpPr>
          <p:spPr>
            <a:xfrm flipV="1">
              <a:off x="51660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535" name="Textfeld 30"/>
            <p:cNvSpPr/>
            <p:nvPr/>
          </p:nvSpPr>
          <p:spPr>
            <a:xfrm rot="16200000">
              <a:off x="31860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grpSp>
        <p:nvGrpSpPr>
          <p:cNvPr id="1536" name="Gruppieren 31"/>
          <p:cNvGrpSpPr/>
          <p:nvPr/>
        </p:nvGrpSpPr>
        <p:grpSpPr>
          <a:xfrm>
            <a:off x="5851080" y="-397080"/>
            <a:ext cx="137160" cy="333360"/>
            <a:chOff x="5851080" y="-397080"/>
            <a:chExt cx="137160" cy="333360"/>
          </a:xfrm>
        </p:grpSpPr>
        <p:sp>
          <p:nvSpPr>
            <p:cNvPr id="1537" name="Gerader Verbinder 32"/>
            <p:cNvSpPr/>
            <p:nvPr/>
          </p:nvSpPr>
          <p:spPr>
            <a:xfrm flipV="1">
              <a:off x="5987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538" name="Textfeld 33"/>
            <p:cNvSpPr/>
            <p:nvPr/>
          </p:nvSpPr>
          <p:spPr>
            <a:xfrm rot="16200000">
              <a:off x="57898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grpSp>
        <p:nvGrpSpPr>
          <p:cNvPr id="1539" name="Gruppieren 34"/>
          <p:cNvGrpSpPr/>
          <p:nvPr/>
        </p:nvGrpSpPr>
        <p:grpSpPr>
          <a:xfrm>
            <a:off x="6203880" y="-397080"/>
            <a:ext cx="132840" cy="333360"/>
            <a:chOff x="6203880" y="-397080"/>
            <a:chExt cx="132840" cy="333360"/>
          </a:xfrm>
        </p:grpSpPr>
        <p:sp>
          <p:nvSpPr>
            <p:cNvPr id="1540" name="Gerader Verbinder 35"/>
            <p:cNvSpPr/>
            <p:nvPr/>
          </p:nvSpPr>
          <p:spPr>
            <a:xfrm flipV="1">
              <a:off x="6203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541" name="Textfeld 36"/>
            <p:cNvSpPr/>
            <p:nvPr/>
          </p:nvSpPr>
          <p:spPr>
            <a:xfrm rot="16200000">
              <a:off x="61426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sp>
        <p:nvSpPr>
          <p:cNvPr id="1542" name="Gerader Verbinder 37"/>
          <p:cNvSpPr/>
          <p:nvPr/>
        </p:nvSpPr>
        <p:spPr>
          <a:xfrm flipV="1">
            <a:off x="6095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grpSp>
        <p:nvGrpSpPr>
          <p:cNvPr id="1543" name="Gruppieren 38"/>
          <p:cNvGrpSpPr/>
          <p:nvPr/>
        </p:nvGrpSpPr>
        <p:grpSpPr>
          <a:xfrm>
            <a:off x="11545560" y="-397080"/>
            <a:ext cx="137160" cy="333360"/>
            <a:chOff x="11545560" y="-397080"/>
            <a:chExt cx="137160" cy="333360"/>
          </a:xfrm>
        </p:grpSpPr>
        <p:sp>
          <p:nvSpPr>
            <p:cNvPr id="1544" name="Gerader Verbinder 39"/>
            <p:cNvSpPr/>
            <p:nvPr/>
          </p:nvSpPr>
          <p:spPr>
            <a:xfrm flipV="1">
              <a:off x="1168236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545" name="Textfeld 40"/>
            <p:cNvSpPr/>
            <p:nvPr/>
          </p:nvSpPr>
          <p:spPr>
            <a:xfrm rot="16200000">
              <a:off x="1148436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spTree>
  </p:cSld>
  <p:clrMap bg1="lt1" bg2="lt2" tx1="dk1" tx2="dk2" accent1="accent1" accent2="accent2" accent3="accent3" accent4="accent4" accent5="accent5" accent6="accent6" hlink="hlink" folHlink="folHlink"/>
  <p:sldLayoutIdLst>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82" name="Rechteck 6"/>
          <p:cNvSpPr/>
          <p:nvPr/>
        </p:nvSpPr>
        <p:spPr>
          <a:xfrm>
            <a:off x="518400" y="1196640"/>
            <a:ext cx="11675880" cy="716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sp>
        <p:nvSpPr>
          <p:cNvPr id="1583" name="Rechteck 8"/>
          <p:cNvSpPr/>
          <p:nvPr/>
        </p:nvSpPr>
        <p:spPr>
          <a:xfrm>
            <a:off x="517320" y="6538680"/>
            <a:ext cx="11674440" cy="104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grpSp>
        <p:nvGrpSpPr>
          <p:cNvPr id="1584" name="Gruppieren 12"/>
          <p:cNvGrpSpPr/>
          <p:nvPr/>
        </p:nvGrpSpPr>
        <p:grpSpPr>
          <a:xfrm>
            <a:off x="-390240" y="160200"/>
            <a:ext cx="333360" cy="136800"/>
            <a:chOff x="-390240" y="160200"/>
            <a:chExt cx="333360" cy="136800"/>
          </a:xfrm>
        </p:grpSpPr>
        <p:sp>
          <p:nvSpPr>
            <p:cNvPr id="1585" name="Gerader Verbinder 9"/>
            <p:cNvSpPr/>
            <p:nvPr/>
          </p:nvSpPr>
          <p:spPr>
            <a:xfrm>
              <a:off x="-390240" y="296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586" name="Textfeld 10"/>
            <p:cNvSpPr/>
            <p:nvPr/>
          </p:nvSpPr>
          <p:spPr>
            <a:xfrm>
              <a:off x="-351720" y="160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08,70</a:t>
              </a:r>
              <a:endParaRPr b="0" lang="en-GB" sz="800" spc="-1" strike="noStrike">
                <a:latin typeface="Arial"/>
              </a:endParaRPr>
            </a:p>
          </p:txBody>
        </p:sp>
      </p:grpSp>
      <p:grpSp>
        <p:nvGrpSpPr>
          <p:cNvPr id="1587" name="Gruppieren 14"/>
          <p:cNvGrpSpPr/>
          <p:nvPr/>
        </p:nvGrpSpPr>
        <p:grpSpPr>
          <a:xfrm>
            <a:off x="-390240" y="1131840"/>
            <a:ext cx="333360" cy="136800"/>
            <a:chOff x="-390240" y="1131840"/>
            <a:chExt cx="333360" cy="136800"/>
          </a:xfrm>
        </p:grpSpPr>
        <p:sp>
          <p:nvSpPr>
            <p:cNvPr id="1588" name="Gerader Verbinder 15"/>
            <p:cNvSpPr/>
            <p:nvPr/>
          </p:nvSpPr>
          <p:spPr>
            <a:xfrm>
              <a:off x="-390240" y="1268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589" name="Textfeld 16"/>
            <p:cNvSpPr/>
            <p:nvPr/>
          </p:nvSpPr>
          <p:spPr>
            <a:xfrm>
              <a:off x="-351720" y="113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06,00</a:t>
              </a:r>
              <a:endParaRPr b="0" lang="en-GB" sz="800" spc="-1" strike="noStrike">
                <a:latin typeface="Arial"/>
              </a:endParaRPr>
            </a:p>
          </p:txBody>
        </p:sp>
      </p:grpSp>
      <p:grpSp>
        <p:nvGrpSpPr>
          <p:cNvPr id="1590" name="Gruppieren 17"/>
          <p:cNvGrpSpPr/>
          <p:nvPr/>
        </p:nvGrpSpPr>
        <p:grpSpPr>
          <a:xfrm>
            <a:off x="-390240" y="1491840"/>
            <a:ext cx="333360" cy="137160"/>
            <a:chOff x="-390240" y="1491840"/>
            <a:chExt cx="333360" cy="137160"/>
          </a:xfrm>
        </p:grpSpPr>
        <p:sp>
          <p:nvSpPr>
            <p:cNvPr id="1591" name="Gerader Verbinder 18"/>
            <p:cNvSpPr/>
            <p:nvPr/>
          </p:nvSpPr>
          <p:spPr>
            <a:xfrm>
              <a:off x="-390240" y="1628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592" name="Textfeld 19"/>
            <p:cNvSpPr/>
            <p:nvPr/>
          </p:nvSpPr>
          <p:spPr>
            <a:xfrm>
              <a:off x="-351720" y="149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05,00</a:t>
              </a:r>
              <a:endParaRPr b="0" lang="en-GB" sz="800" spc="-1" strike="noStrike">
                <a:latin typeface="Arial"/>
              </a:endParaRPr>
            </a:p>
          </p:txBody>
        </p:sp>
      </p:grpSp>
      <p:grpSp>
        <p:nvGrpSpPr>
          <p:cNvPr id="1593" name="Gruppieren 20"/>
          <p:cNvGrpSpPr/>
          <p:nvPr/>
        </p:nvGrpSpPr>
        <p:grpSpPr>
          <a:xfrm>
            <a:off x="-390240" y="3292200"/>
            <a:ext cx="333360" cy="137160"/>
            <a:chOff x="-390240" y="3292200"/>
            <a:chExt cx="333360" cy="137160"/>
          </a:xfrm>
        </p:grpSpPr>
        <p:sp>
          <p:nvSpPr>
            <p:cNvPr id="1594" name="Gerader Verbinder 21"/>
            <p:cNvSpPr/>
            <p:nvPr/>
          </p:nvSpPr>
          <p:spPr>
            <a:xfrm>
              <a:off x="-390240" y="342900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595" name="Textfeld 22"/>
            <p:cNvSpPr/>
            <p:nvPr/>
          </p:nvSpPr>
          <p:spPr>
            <a:xfrm>
              <a:off x="-351720" y="3292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00,00</a:t>
              </a:r>
              <a:endParaRPr b="0" lang="en-GB" sz="800" spc="-1" strike="noStrike">
                <a:latin typeface="Arial"/>
              </a:endParaRPr>
            </a:p>
          </p:txBody>
        </p:sp>
      </p:grpSp>
      <p:grpSp>
        <p:nvGrpSpPr>
          <p:cNvPr id="1596" name="Gruppieren 23"/>
          <p:cNvGrpSpPr/>
          <p:nvPr/>
        </p:nvGrpSpPr>
        <p:grpSpPr>
          <a:xfrm>
            <a:off x="-390240" y="6063840"/>
            <a:ext cx="333360" cy="137160"/>
            <a:chOff x="-390240" y="6063840"/>
            <a:chExt cx="333360" cy="137160"/>
          </a:xfrm>
        </p:grpSpPr>
        <p:sp>
          <p:nvSpPr>
            <p:cNvPr id="1597" name="Gerader Verbinder 24"/>
            <p:cNvSpPr/>
            <p:nvPr/>
          </p:nvSpPr>
          <p:spPr>
            <a:xfrm>
              <a:off x="-390240" y="6200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598" name="Textfeld 25"/>
            <p:cNvSpPr/>
            <p:nvPr/>
          </p:nvSpPr>
          <p:spPr>
            <a:xfrm>
              <a:off x="-351720" y="6063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07,70</a:t>
              </a:r>
              <a:endParaRPr b="0" lang="en-GB" sz="800" spc="-1" strike="noStrike">
                <a:latin typeface="Arial"/>
              </a:endParaRPr>
            </a:p>
          </p:txBody>
        </p:sp>
      </p:grpSp>
      <p:grpSp>
        <p:nvGrpSpPr>
          <p:cNvPr id="1599" name="Gruppieren 26"/>
          <p:cNvGrpSpPr/>
          <p:nvPr/>
        </p:nvGrpSpPr>
        <p:grpSpPr>
          <a:xfrm>
            <a:off x="-390240" y="6495840"/>
            <a:ext cx="333360" cy="136800"/>
            <a:chOff x="-390240" y="6495840"/>
            <a:chExt cx="333360" cy="136800"/>
          </a:xfrm>
        </p:grpSpPr>
        <p:sp>
          <p:nvSpPr>
            <p:cNvPr id="1600" name="Gerader Verbinder 27"/>
            <p:cNvSpPr/>
            <p:nvPr/>
          </p:nvSpPr>
          <p:spPr>
            <a:xfrm>
              <a:off x="-390240" y="6632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601" name="Textfeld 28"/>
            <p:cNvSpPr/>
            <p:nvPr/>
          </p:nvSpPr>
          <p:spPr>
            <a:xfrm>
              <a:off x="-351720" y="6495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08,90</a:t>
              </a:r>
              <a:endParaRPr b="0" lang="en-GB" sz="800" spc="-1" strike="noStrike">
                <a:latin typeface="Arial"/>
              </a:endParaRPr>
            </a:p>
          </p:txBody>
        </p:sp>
      </p:grpSp>
      <p:grpSp>
        <p:nvGrpSpPr>
          <p:cNvPr id="1602" name="Gruppieren 29"/>
          <p:cNvGrpSpPr/>
          <p:nvPr/>
        </p:nvGrpSpPr>
        <p:grpSpPr>
          <a:xfrm>
            <a:off x="379800" y="-397080"/>
            <a:ext cx="137160" cy="333360"/>
            <a:chOff x="379800" y="-397080"/>
            <a:chExt cx="137160" cy="333360"/>
          </a:xfrm>
        </p:grpSpPr>
        <p:sp>
          <p:nvSpPr>
            <p:cNvPr id="1603" name="Gerader Verbinder 30"/>
            <p:cNvSpPr/>
            <p:nvPr/>
          </p:nvSpPr>
          <p:spPr>
            <a:xfrm flipV="1">
              <a:off x="51660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604" name="Textfeld 31"/>
            <p:cNvSpPr/>
            <p:nvPr/>
          </p:nvSpPr>
          <p:spPr>
            <a:xfrm rot="16200000">
              <a:off x="31860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grpSp>
        <p:nvGrpSpPr>
          <p:cNvPr id="1605" name="Gruppieren 32"/>
          <p:cNvGrpSpPr/>
          <p:nvPr/>
        </p:nvGrpSpPr>
        <p:grpSpPr>
          <a:xfrm>
            <a:off x="5851080" y="-397080"/>
            <a:ext cx="137160" cy="333360"/>
            <a:chOff x="5851080" y="-397080"/>
            <a:chExt cx="137160" cy="333360"/>
          </a:xfrm>
        </p:grpSpPr>
        <p:sp>
          <p:nvSpPr>
            <p:cNvPr id="1606" name="Gerader Verbinder 33"/>
            <p:cNvSpPr/>
            <p:nvPr/>
          </p:nvSpPr>
          <p:spPr>
            <a:xfrm flipV="1">
              <a:off x="5987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607" name="Textfeld 34"/>
            <p:cNvSpPr/>
            <p:nvPr/>
          </p:nvSpPr>
          <p:spPr>
            <a:xfrm rot="16200000">
              <a:off x="57898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grpSp>
        <p:nvGrpSpPr>
          <p:cNvPr id="1608" name="Gruppieren 13"/>
          <p:cNvGrpSpPr/>
          <p:nvPr/>
        </p:nvGrpSpPr>
        <p:grpSpPr>
          <a:xfrm>
            <a:off x="6203880" y="-397080"/>
            <a:ext cx="132840" cy="333360"/>
            <a:chOff x="6203880" y="-397080"/>
            <a:chExt cx="132840" cy="333360"/>
          </a:xfrm>
        </p:grpSpPr>
        <p:sp>
          <p:nvSpPr>
            <p:cNvPr id="1609" name="Gerader Verbinder 36"/>
            <p:cNvSpPr/>
            <p:nvPr/>
          </p:nvSpPr>
          <p:spPr>
            <a:xfrm flipV="1">
              <a:off x="6203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610" name="Textfeld 37"/>
            <p:cNvSpPr/>
            <p:nvPr/>
          </p:nvSpPr>
          <p:spPr>
            <a:xfrm rot="16200000">
              <a:off x="61426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sp>
        <p:nvSpPr>
          <p:cNvPr id="1611" name="Gerader Verbinder 39"/>
          <p:cNvSpPr/>
          <p:nvPr/>
        </p:nvSpPr>
        <p:spPr>
          <a:xfrm flipV="1">
            <a:off x="6095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grpSp>
        <p:nvGrpSpPr>
          <p:cNvPr id="1612" name="Gruppieren 40"/>
          <p:cNvGrpSpPr/>
          <p:nvPr/>
        </p:nvGrpSpPr>
        <p:grpSpPr>
          <a:xfrm>
            <a:off x="11545560" y="-397080"/>
            <a:ext cx="137160" cy="333360"/>
            <a:chOff x="11545560" y="-397080"/>
            <a:chExt cx="137160" cy="333360"/>
          </a:xfrm>
        </p:grpSpPr>
        <p:sp>
          <p:nvSpPr>
            <p:cNvPr id="1613" name="Gerader Verbinder 41"/>
            <p:cNvSpPr/>
            <p:nvPr/>
          </p:nvSpPr>
          <p:spPr>
            <a:xfrm flipV="1">
              <a:off x="1168236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614" name="Textfeld 42"/>
            <p:cNvSpPr/>
            <p:nvPr/>
          </p:nvSpPr>
          <p:spPr>
            <a:xfrm rot="16200000">
              <a:off x="1148436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sp>
        <p:nvSpPr>
          <p:cNvPr id="1615" name="Freihandform: Form 43"/>
          <p:cNvSpPr/>
          <p:nvPr/>
        </p:nvSpPr>
        <p:spPr>
          <a:xfrm>
            <a:off x="10596240" y="299520"/>
            <a:ext cx="1079640" cy="411840"/>
          </a:xfrm>
          <a:custGeom>
            <a:avLst/>
            <a:gdLst/>
            <a:ah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a:noFill/>
          </a:ln>
        </p:spPr>
        <p:style>
          <a:lnRef idx="0"/>
          <a:fillRef idx="0"/>
          <a:effectRef idx="0"/>
          <a:fontRef idx="minor"/>
        </p:style>
      </p:sp>
      <p:sp>
        <p:nvSpPr>
          <p:cNvPr id="1616" name="PlaceHolder 1"/>
          <p:cNvSpPr>
            <a:spLocks noGrp="1"/>
          </p:cNvSpPr>
          <p:nvPr>
            <p:ph type="title"/>
          </p:nvPr>
        </p:nvSpPr>
        <p:spPr>
          <a:xfrm>
            <a:off x="518400" y="301320"/>
            <a:ext cx="6843960" cy="331920"/>
          </a:xfrm>
          <a:prstGeom prst="rect">
            <a:avLst/>
          </a:prstGeom>
          <a:noFill/>
          <a:ln w="0">
            <a:noFill/>
          </a:ln>
        </p:spPr>
        <p:txBody>
          <a:bodyPr lIns="0" rIns="0" tIns="0" bIns="0" anchor="t">
            <a:noAutofit/>
          </a:bodyPr>
          <a:p>
            <a:pPr>
              <a:lnSpc>
                <a:spcPct val="90000"/>
              </a:lnSpc>
              <a:buNone/>
            </a:pPr>
            <a:r>
              <a:rPr b="1" lang="de-DE" sz="2400" spc="-1" strike="noStrike">
                <a:solidFill>
                  <a:srgbClr val="041e42"/>
                </a:solidFill>
                <a:latin typeface="Arial"/>
              </a:rPr>
              <a:t>Mastertitelformat bearbeiten</a:t>
            </a:r>
            <a:endParaRPr b="0" lang="de-DE" sz="2400" spc="-1" strike="noStrike">
              <a:solidFill>
                <a:srgbClr val="000000"/>
              </a:solidFill>
              <a:latin typeface="Arial"/>
            </a:endParaRPr>
          </a:p>
        </p:txBody>
      </p:sp>
      <p:sp>
        <p:nvSpPr>
          <p:cNvPr id="1617" name="PlaceHolder 2"/>
          <p:cNvSpPr>
            <a:spLocks noGrp="1"/>
          </p:cNvSpPr>
          <p:nvPr>
            <p:ph type="dt"/>
          </p:nvPr>
        </p:nvSpPr>
        <p:spPr>
          <a:xfrm>
            <a:off x="10417320" y="6634800"/>
            <a:ext cx="849240" cy="122760"/>
          </a:xfrm>
          <a:prstGeom prst="rect">
            <a:avLst/>
          </a:prstGeom>
          <a:noFill/>
          <a:ln w="0">
            <a:noFill/>
          </a:ln>
        </p:spPr>
        <p:txBody>
          <a:bodyPr lIns="0" rIns="0" tIns="0" bIns="0" anchor="t">
            <a:noAutofit/>
          </a:bodyPr>
          <a:p>
            <a:pPr algn="r">
              <a:lnSpc>
                <a:spcPct val="100000"/>
              </a:lnSpc>
              <a:buNone/>
            </a:pPr>
            <a:fld id="{47F613D7-F64A-4558-BB03-FF077070D40D}" type="datetime">
              <a:rPr b="0" lang="de-DE" sz="800" spc="-1" strike="noStrike">
                <a:solidFill>
                  <a:srgbClr val="000000"/>
                </a:solidFill>
                <a:latin typeface="Arial"/>
              </a:rPr>
              <a:t>21.07.22</a:t>
            </a:fld>
            <a:endParaRPr b="0" lang="en-GB" sz="800" spc="-1" strike="noStrike">
              <a:latin typeface="Times New Roman"/>
            </a:endParaRPr>
          </a:p>
        </p:txBody>
      </p:sp>
      <p:sp>
        <p:nvSpPr>
          <p:cNvPr id="1618" name="PlaceHolder 3"/>
          <p:cNvSpPr>
            <a:spLocks noGrp="1"/>
          </p:cNvSpPr>
          <p:nvPr>
            <p:ph type="ftr"/>
          </p:nvPr>
        </p:nvSpPr>
        <p:spPr>
          <a:xfrm>
            <a:off x="518400" y="6634800"/>
            <a:ext cx="5469480" cy="122760"/>
          </a:xfrm>
          <a:prstGeom prst="rect">
            <a:avLst/>
          </a:prstGeom>
          <a:noFill/>
          <a:ln w="0">
            <a:noFill/>
          </a:ln>
        </p:spPr>
        <p:txBody>
          <a:bodyPr lIns="0" rIns="0" tIns="0" bIns="0" anchor="t">
            <a:noAutofit/>
          </a:bodyPr>
          <a:p>
            <a:pPr>
              <a:lnSpc>
                <a:spcPct val="100000"/>
              </a:lnSpc>
              <a:buNone/>
            </a:pPr>
            <a:r>
              <a:rPr b="0" lang="de-DE" sz="800" spc="-1" strike="noStrike">
                <a:solidFill>
                  <a:srgbClr val="000000"/>
                </a:solidFill>
                <a:latin typeface="Arial"/>
              </a:rPr>
              <a:t>Technische Fakultät</a:t>
            </a:r>
            <a:endParaRPr b="0" lang="en-GB" sz="800" spc="-1" strike="noStrike">
              <a:latin typeface="Times New Roman"/>
            </a:endParaRPr>
          </a:p>
        </p:txBody>
      </p:sp>
      <p:sp>
        <p:nvSpPr>
          <p:cNvPr id="1619" name="PlaceHolder 4"/>
          <p:cNvSpPr>
            <a:spLocks noGrp="1"/>
          </p:cNvSpPr>
          <p:nvPr>
            <p:ph type="sldNum"/>
          </p:nvPr>
        </p:nvSpPr>
        <p:spPr>
          <a:xfrm>
            <a:off x="11482200" y="6634800"/>
            <a:ext cx="193680" cy="122760"/>
          </a:xfrm>
          <a:prstGeom prst="rect">
            <a:avLst/>
          </a:prstGeom>
          <a:noFill/>
          <a:ln w="0">
            <a:noFill/>
          </a:ln>
        </p:spPr>
        <p:txBody>
          <a:bodyPr lIns="0" rIns="0" tIns="0" bIns="0" anchor="t">
            <a:noAutofit/>
          </a:bodyPr>
          <a:p>
            <a:pPr algn="r">
              <a:lnSpc>
                <a:spcPct val="100000"/>
              </a:lnSpc>
              <a:buNone/>
            </a:pPr>
            <a:fld id="{C30FFCB8-C6E6-4C1A-8BBB-C865EE22516E}" type="slidenum">
              <a:rPr b="0" lang="de-DE" sz="800" spc="-1" strike="noStrike">
                <a:solidFill>
                  <a:srgbClr val="000000"/>
                </a:solidFill>
                <a:latin typeface="Arial"/>
              </a:rPr>
              <a:t>&lt;Foliennummer&gt;</a:t>
            </a:fld>
            <a:endParaRPr b="0" lang="en-GB" sz="800" spc="-1" strike="noStrike">
              <a:latin typeface="Times New Roman"/>
            </a:endParaRPr>
          </a:p>
        </p:txBody>
      </p:sp>
      <p:sp>
        <p:nvSpPr>
          <p:cNvPr id="1620" name="PlaceHolder 5"/>
          <p:cNvSpPr>
            <a:spLocks noGrp="1"/>
          </p:cNvSpPr>
          <p:nvPr>
            <p:ph type="body"/>
          </p:nvPr>
        </p:nvSpPr>
        <p:spPr>
          <a:xfrm>
            <a:off x="8437320" y="301320"/>
            <a:ext cx="1079640" cy="385920"/>
          </a:xfrm>
          <a:prstGeom prst="rect">
            <a:avLst/>
          </a:prstGeom>
          <a:noFill/>
          <a:ln w="0">
            <a:noFill/>
          </a:ln>
        </p:spPr>
        <p:txBody>
          <a:bodyPr lIns="90000" rIns="0" tIns="45000" bIns="45000" anchor="ctr">
            <a:normAutofit/>
          </a:bodyPr>
          <a:p>
            <a:pPr algn="ctr">
              <a:lnSpc>
                <a:spcPct val="100000"/>
              </a:lnSpc>
              <a:buNone/>
            </a:pPr>
            <a:r>
              <a:rPr b="0" lang="de-DE" sz="800" spc="-1" strike="noStrike">
                <a:solidFill>
                  <a:srgbClr val="c7c7c7"/>
                </a:solidFill>
                <a:latin typeface="Arial"/>
              </a:rPr>
              <a:t>Optional Logo einfügen</a:t>
            </a:r>
            <a:endParaRPr b="0" lang="de-DE" sz="800" spc="-1" strike="noStrike">
              <a:solidFill>
                <a:srgbClr val="000000"/>
              </a:solidFill>
              <a:latin typeface="Arial"/>
            </a:endParaRPr>
          </a:p>
        </p:txBody>
      </p:sp>
      <p:sp>
        <p:nvSpPr>
          <p:cNvPr id="1621" name="PlaceHolder 6"/>
          <p:cNvSpPr>
            <a:spLocks noGrp="1"/>
          </p:cNvSpPr>
          <p:nvPr>
            <p:ph type="body"/>
          </p:nvPr>
        </p:nvSpPr>
        <p:spPr>
          <a:xfrm>
            <a:off x="518400" y="687600"/>
            <a:ext cx="6843960" cy="397764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041e42"/>
                </a:solidFill>
                <a:latin typeface="Arial"/>
              </a:rPr>
              <a:t>Mastertextformat bearbeiten</a:t>
            </a:r>
            <a:endParaRPr b="0" lang="de-DE"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58" name="Rechteck 6"/>
          <p:cNvSpPr/>
          <p:nvPr/>
        </p:nvSpPr>
        <p:spPr>
          <a:xfrm>
            <a:off x="518400" y="1196640"/>
            <a:ext cx="11675880" cy="716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sp>
        <p:nvSpPr>
          <p:cNvPr id="1659" name="Rechteck 8"/>
          <p:cNvSpPr/>
          <p:nvPr/>
        </p:nvSpPr>
        <p:spPr>
          <a:xfrm>
            <a:off x="517320" y="6538680"/>
            <a:ext cx="11674440" cy="104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grpSp>
        <p:nvGrpSpPr>
          <p:cNvPr id="1660" name="Gruppieren 12"/>
          <p:cNvGrpSpPr/>
          <p:nvPr/>
        </p:nvGrpSpPr>
        <p:grpSpPr>
          <a:xfrm>
            <a:off x="-390240" y="160200"/>
            <a:ext cx="333360" cy="136800"/>
            <a:chOff x="-390240" y="160200"/>
            <a:chExt cx="333360" cy="136800"/>
          </a:xfrm>
        </p:grpSpPr>
        <p:sp>
          <p:nvSpPr>
            <p:cNvPr id="1661" name="Gerader Verbinder 9"/>
            <p:cNvSpPr/>
            <p:nvPr/>
          </p:nvSpPr>
          <p:spPr>
            <a:xfrm>
              <a:off x="-390240" y="296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662" name="Textfeld 10"/>
            <p:cNvSpPr/>
            <p:nvPr/>
          </p:nvSpPr>
          <p:spPr>
            <a:xfrm>
              <a:off x="-351720" y="160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08,70</a:t>
              </a:r>
              <a:endParaRPr b="0" lang="en-GB" sz="800" spc="-1" strike="noStrike">
                <a:latin typeface="Arial"/>
              </a:endParaRPr>
            </a:p>
          </p:txBody>
        </p:sp>
      </p:grpSp>
      <p:grpSp>
        <p:nvGrpSpPr>
          <p:cNvPr id="1663" name="Gruppieren 14"/>
          <p:cNvGrpSpPr/>
          <p:nvPr/>
        </p:nvGrpSpPr>
        <p:grpSpPr>
          <a:xfrm>
            <a:off x="-390240" y="1131840"/>
            <a:ext cx="333360" cy="136800"/>
            <a:chOff x="-390240" y="1131840"/>
            <a:chExt cx="333360" cy="136800"/>
          </a:xfrm>
        </p:grpSpPr>
        <p:sp>
          <p:nvSpPr>
            <p:cNvPr id="1664" name="Gerader Verbinder 15"/>
            <p:cNvSpPr/>
            <p:nvPr/>
          </p:nvSpPr>
          <p:spPr>
            <a:xfrm>
              <a:off x="-390240" y="1268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665" name="Textfeld 16"/>
            <p:cNvSpPr/>
            <p:nvPr/>
          </p:nvSpPr>
          <p:spPr>
            <a:xfrm>
              <a:off x="-351720" y="113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06,00</a:t>
              </a:r>
              <a:endParaRPr b="0" lang="en-GB" sz="800" spc="-1" strike="noStrike">
                <a:latin typeface="Arial"/>
              </a:endParaRPr>
            </a:p>
          </p:txBody>
        </p:sp>
      </p:grpSp>
      <p:grpSp>
        <p:nvGrpSpPr>
          <p:cNvPr id="1666" name="Gruppieren 17"/>
          <p:cNvGrpSpPr/>
          <p:nvPr/>
        </p:nvGrpSpPr>
        <p:grpSpPr>
          <a:xfrm>
            <a:off x="-390240" y="1491840"/>
            <a:ext cx="333360" cy="137160"/>
            <a:chOff x="-390240" y="1491840"/>
            <a:chExt cx="333360" cy="137160"/>
          </a:xfrm>
        </p:grpSpPr>
        <p:sp>
          <p:nvSpPr>
            <p:cNvPr id="1667" name="Gerader Verbinder 18"/>
            <p:cNvSpPr/>
            <p:nvPr/>
          </p:nvSpPr>
          <p:spPr>
            <a:xfrm>
              <a:off x="-390240" y="1628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668" name="Textfeld 19"/>
            <p:cNvSpPr/>
            <p:nvPr/>
          </p:nvSpPr>
          <p:spPr>
            <a:xfrm>
              <a:off x="-351720" y="149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05,00</a:t>
              </a:r>
              <a:endParaRPr b="0" lang="en-GB" sz="800" spc="-1" strike="noStrike">
                <a:latin typeface="Arial"/>
              </a:endParaRPr>
            </a:p>
          </p:txBody>
        </p:sp>
      </p:grpSp>
      <p:grpSp>
        <p:nvGrpSpPr>
          <p:cNvPr id="1669" name="Gruppieren 20"/>
          <p:cNvGrpSpPr/>
          <p:nvPr/>
        </p:nvGrpSpPr>
        <p:grpSpPr>
          <a:xfrm>
            <a:off x="-390240" y="3292200"/>
            <a:ext cx="333360" cy="137160"/>
            <a:chOff x="-390240" y="3292200"/>
            <a:chExt cx="333360" cy="137160"/>
          </a:xfrm>
        </p:grpSpPr>
        <p:sp>
          <p:nvSpPr>
            <p:cNvPr id="1670" name="Gerader Verbinder 21"/>
            <p:cNvSpPr/>
            <p:nvPr/>
          </p:nvSpPr>
          <p:spPr>
            <a:xfrm>
              <a:off x="-390240" y="342900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671" name="Textfeld 22"/>
            <p:cNvSpPr/>
            <p:nvPr/>
          </p:nvSpPr>
          <p:spPr>
            <a:xfrm>
              <a:off x="-351720" y="3292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00,00</a:t>
              </a:r>
              <a:endParaRPr b="0" lang="en-GB" sz="800" spc="-1" strike="noStrike">
                <a:latin typeface="Arial"/>
              </a:endParaRPr>
            </a:p>
          </p:txBody>
        </p:sp>
      </p:grpSp>
      <p:grpSp>
        <p:nvGrpSpPr>
          <p:cNvPr id="1672" name="Gruppieren 23"/>
          <p:cNvGrpSpPr/>
          <p:nvPr/>
        </p:nvGrpSpPr>
        <p:grpSpPr>
          <a:xfrm>
            <a:off x="-390240" y="6063840"/>
            <a:ext cx="333360" cy="137160"/>
            <a:chOff x="-390240" y="6063840"/>
            <a:chExt cx="333360" cy="137160"/>
          </a:xfrm>
        </p:grpSpPr>
        <p:sp>
          <p:nvSpPr>
            <p:cNvPr id="1673" name="Gerader Verbinder 24"/>
            <p:cNvSpPr/>
            <p:nvPr/>
          </p:nvSpPr>
          <p:spPr>
            <a:xfrm>
              <a:off x="-390240" y="6200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674" name="Textfeld 25"/>
            <p:cNvSpPr/>
            <p:nvPr/>
          </p:nvSpPr>
          <p:spPr>
            <a:xfrm>
              <a:off x="-351720" y="6063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07,70</a:t>
              </a:r>
              <a:endParaRPr b="0" lang="en-GB" sz="800" spc="-1" strike="noStrike">
                <a:latin typeface="Arial"/>
              </a:endParaRPr>
            </a:p>
          </p:txBody>
        </p:sp>
      </p:grpSp>
      <p:grpSp>
        <p:nvGrpSpPr>
          <p:cNvPr id="1675" name="Gruppieren 26"/>
          <p:cNvGrpSpPr/>
          <p:nvPr/>
        </p:nvGrpSpPr>
        <p:grpSpPr>
          <a:xfrm>
            <a:off x="-390240" y="6495840"/>
            <a:ext cx="333360" cy="136800"/>
            <a:chOff x="-390240" y="6495840"/>
            <a:chExt cx="333360" cy="136800"/>
          </a:xfrm>
        </p:grpSpPr>
        <p:sp>
          <p:nvSpPr>
            <p:cNvPr id="1676" name="Gerader Verbinder 27"/>
            <p:cNvSpPr/>
            <p:nvPr/>
          </p:nvSpPr>
          <p:spPr>
            <a:xfrm>
              <a:off x="-390240" y="6632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677" name="Textfeld 28"/>
            <p:cNvSpPr/>
            <p:nvPr/>
          </p:nvSpPr>
          <p:spPr>
            <a:xfrm>
              <a:off x="-351720" y="6495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08,90</a:t>
              </a:r>
              <a:endParaRPr b="0" lang="en-GB" sz="800" spc="-1" strike="noStrike">
                <a:latin typeface="Arial"/>
              </a:endParaRPr>
            </a:p>
          </p:txBody>
        </p:sp>
      </p:grpSp>
      <p:grpSp>
        <p:nvGrpSpPr>
          <p:cNvPr id="1678" name="Gruppieren 29"/>
          <p:cNvGrpSpPr/>
          <p:nvPr/>
        </p:nvGrpSpPr>
        <p:grpSpPr>
          <a:xfrm>
            <a:off x="379800" y="-397080"/>
            <a:ext cx="137160" cy="333360"/>
            <a:chOff x="379800" y="-397080"/>
            <a:chExt cx="137160" cy="333360"/>
          </a:xfrm>
        </p:grpSpPr>
        <p:sp>
          <p:nvSpPr>
            <p:cNvPr id="1679" name="Gerader Verbinder 30"/>
            <p:cNvSpPr/>
            <p:nvPr/>
          </p:nvSpPr>
          <p:spPr>
            <a:xfrm flipV="1">
              <a:off x="51660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680" name="Textfeld 31"/>
            <p:cNvSpPr/>
            <p:nvPr/>
          </p:nvSpPr>
          <p:spPr>
            <a:xfrm rot="16200000">
              <a:off x="31860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grpSp>
        <p:nvGrpSpPr>
          <p:cNvPr id="1681" name="Gruppieren 32"/>
          <p:cNvGrpSpPr/>
          <p:nvPr/>
        </p:nvGrpSpPr>
        <p:grpSpPr>
          <a:xfrm>
            <a:off x="5851080" y="-397080"/>
            <a:ext cx="137160" cy="333360"/>
            <a:chOff x="5851080" y="-397080"/>
            <a:chExt cx="137160" cy="333360"/>
          </a:xfrm>
        </p:grpSpPr>
        <p:sp>
          <p:nvSpPr>
            <p:cNvPr id="1682" name="Gerader Verbinder 33"/>
            <p:cNvSpPr/>
            <p:nvPr/>
          </p:nvSpPr>
          <p:spPr>
            <a:xfrm flipV="1">
              <a:off x="5987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683" name="Textfeld 34"/>
            <p:cNvSpPr/>
            <p:nvPr/>
          </p:nvSpPr>
          <p:spPr>
            <a:xfrm rot="16200000">
              <a:off x="57898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grpSp>
        <p:nvGrpSpPr>
          <p:cNvPr id="1684" name="Gruppieren 13"/>
          <p:cNvGrpSpPr/>
          <p:nvPr/>
        </p:nvGrpSpPr>
        <p:grpSpPr>
          <a:xfrm>
            <a:off x="6203880" y="-397080"/>
            <a:ext cx="132840" cy="333360"/>
            <a:chOff x="6203880" y="-397080"/>
            <a:chExt cx="132840" cy="333360"/>
          </a:xfrm>
        </p:grpSpPr>
        <p:sp>
          <p:nvSpPr>
            <p:cNvPr id="1685" name="Gerader Verbinder 36"/>
            <p:cNvSpPr/>
            <p:nvPr/>
          </p:nvSpPr>
          <p:spPr>
            <a:xfrm flipV="1">
              <a:off x="6203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686" name="Textfeld 37"/>
            <p:cNvSpPr/>
            <p:nvPr/>
          </p:nvSpPr>
          <p:spPr>
            <a:xfrm rot="16200000">
              <a:off x="61426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sp>
        <p:nvSpPr>
          <p:cNvPr id="1687" name="Gerader Verbinder 39"/>
          <p:cNvSpPr/>
          <p:nvPr/>
        </p:nvSpPr>
        <p:spPr>
          <a:xfrm flipV="1">
            <a:off x="6095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grpSp>
        <p:nvGrpSpPr>
          <p:cNvPr id="1688" name="Gruppieren 40"/>
          <p:cNvGrpSpPr/>
          <p:nvPr/>
        </p:nvGrpSpPr>
        <p:grpSpPr>
          <a:xfrm>
            <a:off x="11545560" y="-397080"/>
            <a:ext cx="137160" cy="333360"/>
            <a:chOff x="11545560" y="-397080"/>
            <a:chExt cx="137160" cy="333360"/>
          </a:xfrm>
        </p:grpSpPr>
        <p:sp>
          <p:nvSpPr>
            <p:cNvPr id="1689" name="Gerader Verbinder 41"/>
            <p:cNvSpPr/>
            <p:nvPr/>
          </p:nvSpPr>
          <p:spPr>
            <a:xfrm flipV="1">
              <a:off x="1168236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690" name="Textfeld 42"/>
            <p:cNvSpPr/>
            <p:nvPr/>
          </p:nvSpPr>
          <p:spPr>
            <a:xfrm rot="16200000">
              <a:off x="1148436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sp>
        <p:nvSpPr>
          <p:cNvPr id="1691" name="Freihandform: Form 43"/>
          <p:cNvSpPr/>
          <p:nvPr/>
        </p:nvSpPr>
        <p:spPr>
          <a:xfrm>
            <a:off x="10596240" y="299520"/>
            <a:ext cx="1079640" cy="411840"/>
          </a:xfrm>
          <a:custGeom>
            <a:avLst/>
            <a:gdLst/>
            <a:ah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a:noFill/>
          </a:ln>
        </p:spPr>
        <p:style>
          <a:lnRef idx="0"/>
          <a:fillRef idx="0"/>
          <a:effectRef idx="0"/>
          <a:fontRef idx="minor"/>
        </p:style>
      </p:sp>
      <p:sp>
        <p:nvSpPr>
          <p:cNvPr id="1692" name="PlaceHolder 1"/>
          <p:cNvSpPr>
            <a:spLocks noGrp="1"/>
          </p:cNvSpPr>
          <p:nvPr>
            <p:ph type="title"/>
          </p:nvPr>
        </p:nvSpPr>
        <p:spPr>
          <a:xfrm>
            <a:off x="518400" y="301320"/>
            <a:ext cx="6843960" cy="331920"/>
          </a:xfrm>
          <a:prstGeom prst="rect">
            <a:avLst/>
          </a:prstGeom>
          <a:noFill/>
          <a:ln w="0">
            <a:noFill/>
          </a:ln>
        </p:spPr>
        <p:txBody>
          <a:bodyPr lIns="0" rIns="0" tIns="0" bIns="0" anchor="t">
            <a:noAutofit/>
          </a:bodyPr>
          <a:p>
            <a:pPr>
              <a:lnSpc>
                <a:spcPct val="90000"/>
              </a:lnSpc>
              <a:buNone/>
            </a:pPr>
            <a:r>
              <a:rPr b="1" lang="de-DE" sz="2400" spc="-1" strike="noStrike">
                <a:solidFill>
                  <a:srgbClr val="041e42"/>
                </a:solidFill>
                <a:latin typeface="Arial"/>
              </a:rPr>
              <a:t>Mastertitelformat bearbeiten</a:t>
            </a:r>
            <a:endParaRPr b="0" lang="de-DE" sz="2400" spc="-1" strike="noStrike">
              <a:solidFill>
                <a:srgbClr val="000000"/>
              </a:solidFill>
              <a:latin typeface="Arial"/>
            </a:endParaRPr>
          </a:p>
        </p:txBody>
      </p:sp>
      <p:sp>
        <p:nvSpPr>
          <p:cNvPr id="1693" name="PlaceHolder 2"/>
          <p:cNvSpPr>
            <a:spLocks noGrp="1"/>
          </p:cNvSpPr>
          <p:nvPr>
            <p:ph type="dt"/>
          </p:nvPr>
        </p:nvSpPr>
        <p:spPr>
          <a:xfrm>
            <a:off x="10417320" y="6634800"/>
            <a:ext cx="849240" cy="122760"/>
          </a:xfrm>
          <a:prstGeom prst="rect">
            <a:avLst/>
          </a:prstGeom>
          <a:noFill/>
          <a:ln w="0">
            <a:noFill/>
          </a:ln>
        </p:spPr>
        <p:txBody>
          <a:bodyPr lIns="0" rIns="0" tIns="0" bIns="0" anchor="t">
            <a:noAutofit/>
          </a:bodyPr>
          <a:p>
            <a:pPr algn="r">
              <a:lnSpc>
                <a:spcPct val="100000"/>
              </a:lnSpc>
              <a:buNone/>
            </a:pPr>
            <a:fld id="{DD29023C-1399-402B-85AE-B936CBF26F0E}" type="datetime">
              <a:rPr b="0" lang="de-DE" sz="800" spc="-1" strike="noStrike">
                <a:solidFill>
                  <a:srgbClr val="000000"/>
                </a:solidFill>
                <a:latin typeface="Arial"/>
              </a:rPr>
              <a:t>21.07.22</a:t>
            </a:fld>
            <a:endParaRPr b="0" lang="en-GB" sz="800" spc="-1" strike="noStrike">
              <a:latin typeface="Times New Roman"/>
            </a:endParaRPr>
          </a:p>
        </p:txBody>
      </p:sp>
      <p:sp>
        <p:nvSpPr>
          <p:cNvPr id="1694" name="PlaceHolder 3"/>
          <p:cNvSpPr>
            <a:spLocks noGrp="1"/>
          </p:cNvSpPr>
          <p:nvPr>
            <p:ph type="ftr"/>
          </p:nvPr>
        </p:nvSpPr>
        <p:spPr>
          <a:xfrm>
            <a:off x="518400" y="6634800"/>
            <a:ext cx="5469480" cy="122760"/>
          </a:xfrm>
          <a:prstGeom prst="rect">
            <a:avLst/>
          </a:prstGeom>
          <a:noFill/>
          <a:ln w="0">
            <a:noFill/>
          </a:ln>
        </p:spPr>
        <p:txBody>
          <a:bodyPr lIns="0" rIns="0" tIns="0" bIns="0" anchor="t">
            <a:noAutofit/>
          </a:bodyPr>
          <a:p>
            <a:pPr>
              <a:lnSpc>
                <a:spcPct val="100000"/>
              </a:lnSpc>
              <a:buNone/>
            </a:pPr>
            <a:r>
              <a:rPr b="0" lang="de-DE" sz="800" spc="-1" strike="noStrike">
                <a:solidFill>
                  <a:srgbClr val="000000"/>
                </a:solidFill>
                <a:latin typeface="Arial"/>
              </a:rPr>
              <a:t>Technische Fakultät</a:t>
            </a:r>
            <a:endParaRPr b="0" lang="en-GB" sz="800" spc="-1" strike="noStrike">
              <a:latin typeface="Times New Roman"/>
            </a:endParaRPr>
          </a:p>
        </p:txBody>
      </p:sp>
      <p:sp>
        <p:nvSpPr>
          <p:cNvPr id="1695" name="PlaceHolder 4"/>
          <p:cNvSpPr>
            <a:spLocks noGrp="1"/>
          </p:cNvSpPr>
          <p:nvPr>
            <p:ph type="sldNum"/>
          </p:nvPr>
        </p:nvSpPr>
        <p:spPr>
          <a:xfrm>
            <a:off x="11482200" y="6634800"/>
            <a:ext cx="193680" cy="122760"/>
          </a:xfrm>
          <a:prstGeom prst="rect">
            <a:avLst/>
          </a:prstGeom>
          <a:noFill/>
          <a:ln w="0">
            <a:noFill/>
          </a:ln>
        </p:spPr>
        <p:txBody>
          <a:bodyPr lIns="0" rIns="0" tIns="0" bIns="0" anchor="t">
            <a:noAutofit/>
          </a:bodyPr>
          <a:p>
            <a:pPr algn="r">
              <a:lnSpc>
                <a:spcPct val="100000"/>
              </a:lnSpc>
              <a:buNone/>
            </a:pPr>
            <a:fld id="{EF76BE29-3829-42C8-8B3D-AACAC6EAD9A4}" type="slidenum">
              <a:rPr b="0" lang="de-DE" sz="800" spc="-1" strike="noStrike">
                <a:solidFill>
                  <a:srgbClr val="000000"/>
                </a:solidFill>
                <a:latin typeface="Arial"/>
              </a:rPr>
              <a:t>&lt;Foliennummer&gt;</a:t>
            </a:fld>
            <a:endParaRPr b="0" lang="en-GB" sz="800" spc="-1" strike="noStrike">
              <a:latin typeface="Times New Roman"/>
            </a:endParaRPr>
          </a:p>
        </p:txBody>
      </p:sp>
      <p:sp>
        <p:nvSpPr>
          <p:cNvPr id="1696" name="Rechteck 6"/>
          <p:cNvSpPr/>
          <p:nvPr/>
        </p:nvSpPr>
        <p:spPr>
          <a:xfrm>
            <a:off x="518400" y="1631160"/>
            <a:ext cx="11157480" cy="45691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697" name="PlaceHolder 5"/>
          <p:cNvSpPr>
            <a:spLocks noGrp="1"/>
          </p:cNvSpPr>
          <p:nvPr>
            <p:ph type="body"/>
          </p:nvPr>
        </p:nvSpPr>
        <p:spPr>
          <a:xfrm>
            <a:off x="2497320" y="2836080"/>
            <a:ext cx="7199640" cy="2159640"/>
          </a:xfrm>
          <a:prstGeom prst="rect">
            <a:avLst/>
          </a:prstGeom>
          <a:noFill/>
          <a:ln w="0">
            <a:noFill/>
          </a:ln>
        </p:spPr>
        <p:txBody>
          <a:bodyPr lIns="0" rIns="0" tIns="0" bIns="0" anchor="ctr">
            <a:normAutofit/>
          </a:bodyPr>
          <a:p>
            <a:pPr algn="ctr">
              <a:lnSpc>
                <a:spcPct val="110000"/>
              </a:lnSpc>
              <a:spcAft>
                <a:spcPts val="1199"/>
              </a:spcAft>
              <a:buNone/>
              <a:tabLst>
                <a:tab algn="l" pos="0"/>
              </a:tabLst>
            </a:pPr>
            <a:r>
              <a:rPr b="0" i="1" lang="de-DE" sz="2000" spc="-1" strike="noStrike">
                <a:solidFill>
                  <a:srgbClr val="041e42"/>
                </a:solidFill>
                <a:latin typeface="Arial"/>
              </a:rPr>
              <a:t>„</a:t>
            </a:r>
            <a:r>
              <a:rPr b="0" i="1" lang="de-DE" sz="2000" spc="-1" strike="noStrike">
                <a:solidFill>
                  <a:srgbClr val="041e42"/>
                </a:solidFill>
                <a:latin typeface="Arial"/>
              </a:rPr>
              <a:t>Mastertextformat bearbeiten“</a:t>
            </a:r>
            <a:endParaRPr b="0" lang="de-DE" sz="2000" spc="-1" strike="noStrike">
              <a:solidFill>
                <a:srgbClr val="000000"/>
              </a:solidFill>
              <a:latin typeface="Arial"/>
            </a:endParaRPr>
          </a:p>
        </p:txBody>
      </p:sp>
      <p:sp>
        <p:nvSpPr>
          <p:cNvPr id="1698" name="PlaceHolder 6"/>
          <p:cNvSpPr>
            <a:spLocks noGrp="1"/>
          </p:cNvSpPr>
          <p:nvPr>
            <p:ph type="body"/>
          </p:nvPr>
        </p:nvSpPr>
        <p:spPr>
          <a:xfrm>
            <a:off x="8437320" y="301320"/>
            <a:ext cx="1079640" cy="385920"/>
          </a:xfrm>
          <a:prstGeom prst="rect">
            <a:avLst/>
          </a:prstGeom>
          <a:noFill/>
          <a:ln w="0">
            <a:noFill/>
          </a:ln>
        </p:spPr>
        <p:txBody>
          <a:bodyPr lIns="90000" rIns="0" tIns="45000" bIns="45000" anchor="ctr">
            <a:normAutofit/>
          </a:bodyPr>
          <a:p>
            <a:pPr algn="ctr">
              <a:lnSpc>
                <a:spcPct val="100000"/>
              </a:lnSpc>
              <a:buNone/>
            </a:pPr>
            <a:r>
              <a:rPr b="0" lang="de-DE" sz="800" spc="-1" strike="noStrike">
                <a:solidFill>
                  <a:srgbClr val="c7c7c7"/>
                </a:solidFill>
                <a:latin typeface="Arial"/>
              </a:rPr>
              <a:t>Optional Logo einfügen</a:t>
            </a:r>
            <a:endParaRPr b="0" lang="de-DE" sz="800" spc="-1" strike="noStrike">
              <a:solidFill>
                <a:srgbClr val="000000"/>
              </a:solidFill>
              <a:latin typeface="Arial"/>
            </a:endParaRPr>
          </a:p>
        </p:txBody>
      </p:sp>
      <p:sp>
        <p:nvSpPr>
          <p:cNvPr id="1699" name="PlaceHolder 7"/>
          <p:cNvSpPr>
            <a:spLocks noGrp="1"/>
          </p:cNvSpPr>
          <p:nvPr>
            <p:ph type="body"/>
          </p:nvPr>
        </p:nvSpPr>
        <p:spPr>
          <a:xfrm>
            <a:off x="518400" y="687600"/>
            <a:ext cx="6843960" cy="397764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041e42"/>
                </a:solidFill>
                <a:latin typeface="Arial"/>
              </a:rPr>
              <a:t>Mastertextformat bearbeiten</a:t>
            </a:r>
            <a:endParaRPr b="0" lang="de-DE"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Rechteck 6"/>
          <p:cNvSpPr/>
          <p:nvPr/>
        </p:nvSpPr>
        <p:spPr>
          <a:xfrm>
            <a:off x="518400" y="1196640"/>
            <a:ext cx="11675880" cy="716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sp>
        <p:nvSpPr>
          <p:cNvPr id="157" name="Rechteck 8"/>
          <p:cNvSpPr/>
          <p:nvPr/>
        </p:nvSpPr>
        <p:spPr>
          <a:xfrm>
            <a:off x="517320" y="6538680"/>
            <a:ext cx="11674440" cy="104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grpSp>
        <p:nvGrpSpPr>
          <p:cNvPr id="158" name="Gruppieren 12"/>
          <p:cNvGrpSpPr/>
          <p:nvPr/>
        </p:nvGrpSpPr>
        <p:grpSpPr>
          <a:xfrm>
            <a:off x="-390240" y="160200"/>
            <a:ext cx="333360" cy="136800"/>
            <a:chOff x="-390240" y="160200"/>
            <a:chExt cx="333360" cy="136800"/>
          </a:xfrm>
        </p:grpSpPr>
        <p:sp>
          <p:nvSpPr>
            <p:cNvPr id="159" name="Gerader Verbinder 9"/>
            <p:cNvSpPr/>
            <p:nvPr/>
          </p:nvSpPr>
          <p:spPr>
            <a:xfrm>
              <a:off x="-390240" y="296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60" name="Textfeld 10"/>
            <p:cNvSpPr/>
            <p:nvPr/>
          </p:nvSpPr>
          <p:spPr>
            <a:xfrm>
              <a:off x="-351720" y="160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08,70</a:t>
              </a:r>
              <a:endParaRPr b="0" lang="en-GB" sz="800" spc="-1" strike="noStrike">
                <a:latin typeface="Arial"/>
              </a:endParaRPr>
            </a:p>
          </p:txBody>
        </p:sp>
      </p:grpSp>
      <p:grpSp>
        <p:nvGrpSpPr>
          <p:cNvPr id="161" name="Gruppieren 14"/>
          <p:cNvGrpSpPr/>
          <p:nvPr/>
        </p:nvGrpSpPr>
        <p:grpSpPr>
          <a:xfrm>
            <a:off x="-390240" y="1131840"/>
            <a:ext cx="333360" cy="136800"/>
            <a:chOff x="-390240" y="1131840"/>
            <a:chExt cx="333360" cy="136800"/>
          </a:xfrm>
        </p:grpSpPr>
        <p:sp>
          <p:nvSpPr>
            <p:cNvPr id="162" name="Gerader Verbinder 15"/>
            <p:cNvSpPr/>
            <p:nvPr/>
          </p:nvSpPr>
          <p:spPr>
            <a:xfrm>
              <a:off x="-390240" y="1268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63" name="Textfeld 16"/>
            <p:cNvSpPr/>
            <p:nvPr/>
          </p:nvSpPr>
          <p:spPr>
            <a:xfrm>
              <a:off x="-351720" y="113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06,00</a:t>
              </a:r>
              <a:endParaRPr b="0" lang="en-GB" sz="800" spc="-1" strike="noStrike">
                <a:latin typeface="Arial"/>
              </a:endParaRPr>
            </a:p>
          </p:txBody>
        </p:sp>
      </p:grpSp>
      <p:grpSp>
        <p:nvGrpSpPr>
          <p:cNvPr id="164" name="Gruppieren 17"/>
          <p:cNvGrpSpPr/>
          <p:nvPr/>
        </p:nvGrpSpPr>
        <p:grpSpPr>
          <a:xfrm>
            <a:off x="-390240" y="1491840"/>
            <a:ext cx="333360" cy="137160"/>
            <a:chOff x="-390240" y="1491840"/>
            <a:chExt cx="333360" cy="137160"/>
          </a:xfrm>
        </p:grpSpPr>
        <p:sp>
          <p:nvSpPr>
            <p:cNvPr id="165" name="Gerader Verbinder 18"/>
            <p:cNvSpPr/>
            <p:nvPr/>
          </p:nvSpPr>
          <p:spPr>
            <a:xfrm>
              <a:off x="-390240" y="1628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66" name="Textfeld 19"/>
            <p:cNvSpPr/>
            <p:nvPr/>
          </p:nvSpPr>
          <p:spPr>
            <a:xfrm>
              <a:off x="-351720" y="149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05,00</a:t>
              </a:r>
              <a:endParaRPr b="0" lang="en-GB" sz="800" spc="-1" strike="noStrike">
                <a:latin typeface="Arial"/>
              </a:endParaRPr>
            </a:p>
          </p:txBody>
        </p:sp>
      </p:grpSp>
      <p:grpSp>
        <p:nvGrpSpPr>
          <p:cNvPr id="167" name="Gruppieren 20"/>
          <p:cNvGrpSpPr/>
          <p:nvPr/>
        </p:nvGrpSpPr>
        <p:grpSpPr>
          <a:xfrm>
            <a:off x="-390240" y="3292200"/>
            <a:ext cx="333360" cy="137160"/>
            <a:chOff x="-390240" y="3292200"/>
            <a:chExt cx="333360" cy="137160"/>
          </a:xfrm>
        </p:grpSpPr>
        <p:sp>
          <p:nvSpPr>
            <p:cNvPr id="168" name="Gerader Verbinder 21"/>
            <p:cNvSpPr/>
            <p:nvPr/>
          </p:nvSpPr>
          <p:spPr>
            <a:xfrm>
              <a:off x="-390240" y="342900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69" name="Textfeld 22"/>
            <p:cNvSpPr/>
            <p:nvPr/>
          </p:nvSpPr>
          <p:spPr>
            <a:xfrm>
              <a:off x="-351720" y="3292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00,00</a:t>
              </a:r>
              <a:endParaRPr b="0" lang="en-GB" sz="800" spc="-1" strike="noStrike">
                <a:latin typeface="Arial"/>
              </a:endParaRPr>
            </a:p>
          </p:txBody>
        </p:sp>
      </p:grpSp>
      <p:grpSp>
        <p:nvGrpSpPr>
          <p:cNvPr id="170" name="Gruppieren 23"/>
          <p:cNvGrpSpPr/>
          <p:nvPr/>
        </p:nvGrpSpPr>
        <p:grpSpPr>
          <a:xfrm>
            <a:off x="-390240" y="6063840"/>
            <a:ext cx="333360" cy="137160"/>
            <a:chOff x="-390240" y="6063840"/>
            <a:chExt cx="333360" cy="137160"/>
          </a:xfrm>
        </p:grpSpPr>
        <p:sp>
          <p:nvSpPr>
            <p:cNvPr id="171" name="Gerader Verbinder 24"/>
            <p:cNvSpPr/>
            <p:nvPr/>
          </p:nvSpPr>
          <p:spPr>
            <a:xfrm>
              <a:off x="-390240" y="6200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72" name="Textfeld 25"/>
            <p:cNvSpPr/>
            <p:nvPr/>
          </p:nvSpPr>
          <p:spPr>
            <a:xfrm>
              <a:off x="-351720" y="6063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07,70</a:t>
              </a:r>
              <a:endParaRPr b="0" lang="en-GB" sz="800" spc="-1" strike="noStrike">
                <a:latin typeface="Arial"/>
              </a:endParaRPr>
            </a:p>
          </p:txBody>
        </p:sp>
      </p:grpSp>
      <p:grpSp>
        <p:nvGrpSpPr>
          <p:cNvPr id="173" name="Gruppieren 26"/>
          <p:cNvGrpSpPr/>
          <p:nvPr/>
        </p:nvGrpSpPr>
        <p:grpSpPr>
          <a:xfrm>
            <a:off x="-390240" y="6495840"/>
            <a:ext cx="333360" cy="136800"/>
            <a:chOff x="-390240" y="6495840"/>
            <a:chExt cx="333360" cy="136800"/>
          </a:xfrm>
        </p:grpSpPr>
        <p:sp>
          <p:nvSpPr>
            <p:cNvPr id="174" name="Gerader Verbinder 27"/>
            <p:cNvSpPr/>
            <p:nvPr/>
          </p:nvSpPr>
          <p:spPr>
            <a:xfrm>
              <a:off x="-390240" y="6632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75" name="Textfeld 28"/>
            <p:cNvSpPr/>
            <p:nvPr/>
          </p:nvSpPr>
          <p:spPr>
            <a:xfrm>
              <a:off x="-351720" y="6495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08,90</a:t>
              </a:r>
              <a:endParaRPr b="0" lang="en-GB" sz="800" spc="-1" strike="noStrike">
                <a:latin typeface="Arial"/>
              </a:endParaRPr>
            </a:p>
          </p:txBody>
        </p:sp>
      </p:grpSp>
      <p:grpSp>
        <p:nvGrpSpPr>
          <p:cNvPr id="176" name="Gruppieren 29"/>
          <p:cNvGrpSpPr/>
          <p:nvPr/>
        </p:nvGrpSpPr>
        <p:grpSpPr>
          <a:xfrm>
            <a:off x="379800" y="-397080"/>
            <a:ext cx="137160" cy="333360"/>
            <a:chOff x="379800" y="-397080"/>
            <a:chExt cx="137160" cy="333360"/>
          </a:xfrm>
        </p:grpSpPr>
        <p:sp>
          <p:nvSpPr>
            <p:cNvPr id="177" name="Gerader Verbinder 30"/>
            <p:cNvSpPr/>
            <p:nvPr/>
          </p:nvSpPr>
          <p:spPr>
            <a:xfrm flipV="1">
              <a:off x="51660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78" name="Textfeld 31"/>
            <p:cNvSpPr/>
            <p:nvPr/>
          </p:nvSpPr>
          <p:spPr>
            <a:xfrm rot="16200000">
              <a:off x="31860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grpSp>
        <p:nvGrpSpPr>
          <p:cNvPr id="179" name="Gruppieren 32"/>
          <p:cNvGrpSpPr/>
          <p:nvPr/>
        </p:nvGrpSpPr>
        <p:grpSpPr>
          <a:xfrm>
            <a:off x="5851080" y="-397080"/>
            <a:ext cx="137160" cy="333360"/>
            <a:chOff x="5851080" y="-397080"/>
            <a:chExt cx="137160" cy="333360"/>
          </a:xfrm>
        </p:grpSpPr>
        <p:sp>
          <p:nvSpPr>
            <p:cNvPr id="180" name="Gerader Verbinder 33"/>
            <p:cNvSpPr/>
            <p:nvPr/>
          </p:nvSpPr>
          <p:spPr>
            <a:xfrm flipV="1">
              <a:off x="5987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81" name="Textfeld 34"/>
            <p:cNvSpPr/>
            <p:nvPr/>
          </p:nvSpPr>
          <p:spPr>
            <a:xfrm rot="16200000">
              <a:off x="57898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grpSp>
        <p:nvGrpSpPr>
          <p:cNvPr id="182" name="Gruppieren 13"/>
          <p:cNvGrpSpPr/>
          <p:nvPr/>
        </p:nvGrpSpPr>
        <p:grpSpPr>
          <a:xfrm>
            <a:off x="6203880" y="-397080"/>
            <a:ext cx="132840" cy="333360"/>
            <a:chOff x="6203880" y="-397080"/>
            <a:chExt cx="132840" cy="333360"/>
          </a:xfrm>
        </p:grpSpPr>
        <p:sp>
          <p:nvSpPr>
            <p:cNvPr id="183" name="Gerader Verbinder 36"/>
            <p:cNvSpPr/>
            <p:nvPr/>
          </p:nvSpPr>
          <p:spPr>
            <a:xfrm flipV="1">
              <a:off x="6203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84" name="Textfeld 37"/>
            <p:cNvSpPr/>
            <p:nvPr/>
          </p:nvSpPr>
          <p:spPr>
            <a:xfrm rot="16200000">
              <a:off x="61426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sp>
        <p:nvSpPr>
          <p:cNvPr id="185" name="Gerader Verbinder 39"/>
          <p:cNvSpPr/>
          <p:nvPr/>
        </p:nvSpPr>
        <p:spPr>
          <a:xfrm flipV="1">
            <a:off x="6095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grpSp>
        <p:nvGrpSpPr>
          <p:cNvPr id="186" name="Gruppieren 40"/>
          <p:cNvGrpSpPr/>
          <p:nvPr/>
        </p:nvGrpSpPr>
        <p:grpSpPr>
          <a:xfrm>
            <a:off x="11545560" y="-397080"/>
            <a:ext cx="137160" cy="333360"/>
            <a:chOff x="11545560" y="-397080"/>
            <a:chExt cx="137160" cy="333360"/>
          </a:xfrm>
        </p:grpSpPr>
        <p:sp>
          <p:nvSpPr>
            <p:cNvPr id="187" name="Gerader Verbinder 41"/>
            <p:cNvSpPr/>
            <p:nvPr/>
          </p:nvSpPr>
          <p:spPr>
            <a:xfrm flipV="1">
              <a:off x="1168236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88" name="Textfeld 42"/>
            <p:cNvSpPr/>
            <p:nvPr/>
          </p:nvSpPr>
          <p:spPr>
            <a:xfrm rot="16200000">
              <a:off x="1148436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sp>
        <p:nvSpPr>
          <p:cNvPr id="189" name="Freihandform: Form 43"/>
          <p:cNvSpPr/>
          <p:nvPr/>
        </p:nvSpPr>
        <p:spPr>
          <a:xfrm>
            <a:off x="10596240" y="299520"/>
            <a:ext cx="1079640" cy="411840"/>
          </a:xfrm>
          <a:custGeom>
            <a:avLst/>
            <a:gdLst/>
            <a:ah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a:noFill/>
          </a:ln>
        </p:spPr>
        <p:style>
          <a:lnRef idx="0"/>
          <a:fillRef idx="0"/>
          <a:effectRef idx="0"/>
          <a:fontRef idx="minor"/>
        </p:style>
      </p:sp>
      <p:sp>
        <p:nvSpPr>
          <p:cNvPr id="190" name="PlaceHolder 1"/>
          <p:cNvSpPr>
            <a:spLocks noGrp="1"/>
          </p:cNvSpPr>
          <p:nvPr>
            <p:ph type="dt"/>
          </p:nvPr>
        </p:nvSpPr>
        <p:spPr>
          <a:xfrm>
            <a:off x="10417320" y="6634800"/>
            <a:ext cx="849240" cy="122760"/>
          </a:xfrm>
          <a:prstGeom prst="rect">
            <a:avLst/>
          </a:prstGeom>
          <a:noFill/>
          <a:ln w="0">
            <a:noFill/>
          </a:ln>
        </p:spPr>
        <p:txBody>
          <a:bodyPr lIns="0" rIns="0" tIns="0" bIns="0" anchor="t">
            <a:noAutofit/>
          </a:bodyPr>
          <a:p>
            <a:pPr algn="r">
              <a:lnSpc>
                <a:spcPct val="100000"/>
              </a:lnSpc>
              <a:buNone/>
            </a:pPr>
            <a:fld id="{6F889787-E62E-4785-8D08-668788103A7A}" type="datetime">
              <a:rPr b="0" lang="de-DE" sz="800" spc="-1" strike="noStrike">
                <a:solidFill>
                  <a:srgbClr val="000000"/>
                </a:solidFill>
                <a:latin typeface="Arial"/>
              </a:rPr>
              <a:t>21.07.22</a:t>
            </a:fld>
            <a:endParaRPr b="0" lang="en-GB" sz="800" spc="-1" strike="noStrike">
              <a:latin typeface="Times New Roman"/>
            </a:endParaRPr>
          </a:p>
        </p:txBody>
      </p:sp>
      <p:sp>
        <p:nvSpPr>
          <p:cNvPr id="191" name="PlaceHolder 2"/>
          <p:cNvSpPr>
            <a:spLocks noGrp="1"/>
          </p:cNvSpPr>
          <p:nvPr>
            <p:ph type="ftr"/>
          </p:nvPr>
        </p:nvSpPr>
        <p:spPr>
          <a:xfrm>
            <a:off x="518400" y="6634800"/>
            <a:ext cx="5469480" cy="122760"/>
          </a:xfrm>
          <a:prstGeom prst="rect">
            <a:avLst/>
          </a:prstGeom>
          <a:noFill/>
          <a:ln w="0">
            <a:noFill/>
          </a:ln>
        </p:spPr>
        <p:txBody>
          <a:bodyPr lIns="0" rIns="0" tIns="0" bIns="0" anchor="t">
            <a:noAutofit/>
          </a:bodyPr>
          <a:p>
            <a:pPr>
              <a:lnSpc>
                <a:spcPct val="100000"/>
              </a:lnSpc>
              <a:buNone/>
            </a:pPr>
            <a:r>
              <a:rPr b="0" lang="de-DE" sz="800" spc="-1" strike="noStrike">
                <a:solidFill>
                  <a:srgbClr val="000000"/>
                </a:solidFill>
                <a:latin typeface="Arial"/>
              </a:rPr>
              <a:t>Technische Fakultät</a:t>
            </a:r>
            <a:endParaRPr b="0" lang="en-GB" sz="800" spc="-1" strike="noStrike">
              <a:latin typeface="Times New Roman"/>
            </a:endParaRPr>
          </a:p>
        </p:txBody>
      </p:sp>
      <p:sp>
        <p:nvSpPr>
          <p:cNvPr id="192" name="PlaceHolder 3"/>
          <p:cNvSpPr>
            <a:spLocks noGrp="1"/>
          </p:cNvSpPr>
          <p:nvPr>
            <p:ph type="sldNum"/>
          </p:nvPr>
        </p:nvSpPr>
        <p:spPr>
          <a:xfrm>
            <a:off x="11482200" y="6634800"/>
            <a:ext cx="193680" cy="122760"/>
          </a:xfrm>
          <a:prstGeom prst="rect">
            <a:avLst/>
          </a:prstGeom>
          <a:noFill/>
          <a:ln w="0">
            <a:noFill/>
          </a:ln>
        </p:spPr>
        <p:txBody>
          <a:bodyPr lIns="0" rIns="0" tIns="0" bIns="0" anchor="t">
            <a:noAutofit/>
          </a:bodyPr>
          <a:p>
            <a:pPr algn="r">
              <a:lnSpc>
                <a:spcPct val="100000"/>
              </a:lnSpc>
              <a:buNone/>
            </a:pPr>
            <a:fld id="{7956CB82-EE45-4893-9B4F-5FDFE1A8F316}" type="slidenum">
              <a:rPr b="0" lang="de-DE" sz="800" spc="-1" strike="noStrike">
                <a:solidFill>
                  <a:srgbClr val="000000"/>
                </a:solidFill>
                <a:latin typeface="Arial"/>
              </a:rPr>
              <a:t>&lt;Foliennummer&gt;</a:t>
            </a:fld>
            <a:endParaRPr b="0" lang="en-GB" sz="800" spc="-1" strike="noStrike">
              <a:latin typeface="Times New Roman"/>
            </a:endParaRPr>
          </a:p>
        </p:txBody>
      </p:sp>
      <p:sp>
        <p:nvSpPr>
          <p:cNvPr id="193" name="PlaceHolder 4"/>
          <p:cNvSpPr>
            <a:spLocks noGrp="1"/>
          </p:cNvSpPr>
          <p:nvPr>
            <p:ph type="body"/>
          </p:nvPr>
        </p:nvSpPr>
        <p:spPr>
          <a:xfrm>
            <a:off x="948240" y="2354760"/>
            <a:ext cx="5039640" cy="28080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800" spc="-1" strike="noStrike">
                <a:solidFill>
                  <a:srgbClr val="000000"/>
                </a:solidFill>
                <a:latin typeface="Arial"/>
              </a:rPr>
              <a:t>Agendapunkt / Kapitelthema</a:t>
            </a:r>
            <a:endParaRPr b="0" lang="de-DE" sz="1800" spc="-1" strike="noStrike">
              <a:solidFill>
                <a:srgbClr val="000000"/>
              </a:solidFill>
              <a:latin typeface="Arial"/>
            </a:endParaRPr>
          </a:p>
        </p:txBody>
      </p:sp>
      <p:sp>
        <p:nvSpPr>
          <p:cNvPr id="194" name="PlaceHolder 5"/>
          <p:cNvSpPr>
            <a:spLocks noGrp="1"/>
          </p:cNvSpPr>
          <p:nvPr>
            <p:ph type="body"/>
          </p:nvPr>
        </p:nvSpPr>
        <p:spPr>
          <a:xfrm>
            <a:off x="518400" y="2354760"/>
            <a:ext cx="320400" cy="280800"/>
          </a:xfrm>
          <a:prstGeom prst="rect">
            <a:avLst/>
          </a:prstGeom>
          <a:noFill/>
          <a:ln w="0">
            <a:noFill/>
          </a:ln>
        </p:spPr>
        <p:txBody>
          <a:bodyPr lIns="0" rIns="0" tIns="0" bIns="0" anchor="t">
            <a:noAutofit/>
          </a:bodyPr>
          <a:p>
            <a:pPr>
              <a:lnSpc>
                <a:spcPct val="110000"/>
              </a:lnSpc>
              <a:spcAft>
                <a:spcPts val="1199"/>
              </a:spcAft>
              <a:buNone/>
              <a:tabLst>
                <a:tab algn="l" pos="0"/>
              </a:tabLst>
            </a:pPr>
            <a:r>
              <a:rPr b="1" lang="de-DE" sz="1800" spc="-1" strike="noStrike">
                <a:solidFill>
                  <a:srgbClr val="8c9fb1"/>
                </a:solidFill>
                <a:latin typeface="Arial"/>
              </a:rPr>
              <a:t>02 </a:t>
            </a:r>
            <a:endParaRPr b="0" lang="de-DE" sz="1800" spc="-1" strike="noStrike">
              <a:solidFill>
                <a:srgbClr val="000000"/>
              </a:solidFill>
              <a:latin typeface="Arial"/>
            </a:endParaRPr>
          </a:p>
        </p:txBody>
      </p:sp>
      <p:sp>
        <p:nvSpPr>
          <p:cNvPr id="195" name="PlaceHolder 6"/>
          <p:cNvSpPr>
            <a:spLocks noGrp="1"/>
          </p:cNvSpPr>
          <p:nvPr>
            <p:ph type="body"/>
          </p:nvPr>
        </p:nvSpPr>
        <p:spPr>
          <a:xfrm>
            <a:off x="948240" y="4525200"/>
            <a:ext cx="5039640" cy="28080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800" spc="-1" strike="noStrike">
                <a:solidFill>
                  <a:srgbClr val="000000"/>
                </a:solidFill>
                <a:latin typeface="Arial"/>
              </a:rPr>
              <a:t>Agendapunkt / Kapitelthema</a:t>
            </a:r>
            <a:endParaRPr b="0" lang="de-DE" sz="1800" spc="-1" strike="noStrike">
              <a:solidFill>
                <a:srgbClr val="000000"/>
              </a:solidFill>
              <a:latin typeface="Arial"/>
            </a:endParaRPr>
          </a:p>
        </p:txBody>
      </p:sp>
      <p:sp>
        <p:nvSpPr>
          <p:cNvPr id="196" name="PlaceHolder 7"/>
          <p:cNvSpPr>
            <a:spLocks noGrp="1"/>
          </p:cNvSpPr>
          <p:nvPr>
            <p:ph type="body"/>
          </p:nvPr>
        </p:nvSpPr>
        <p:spPr>
          <a:xfrm>
            <a:off x="518400" y="4525200"/>
            <a:ext cx="320400" cy="280800"/>
          </a:xfrm>
          <a:prstGeom prst="rect">
            <a:avLst/>
          </a:prstGeom>
          <a:noFill/>
          <a:ln w="0">
            <a:noFill/>
          </a:ln>
        </p:spPr>
        <p:txBody>
          <a:bodyPr lIns="0" rIns="0" tIns="0" bIns="0" anchor="t">
            <a:noAutofit/>
          </a:bodyPr>
          <a:p>
            <a:pPr>
              <a:lnSpc>
                <a:spcPct val="110000"/>
              </a:lnSpc>
              <a:spcAft>
                <a:spcPts val="1199"/>
              </a:spcAft>
              <a:buNone/>
              <a:tabLst>
                <a:tab algn="l" pos="0"/>
              </a:tabLst>
            </a:pPr>
            <a:r>
              <a:rPr b="1" lang="de-DE" sz="1800" spc="-1" strike="noStrike">
                <a:solidFill>
                  <a:srgbClr val="8c9fb1"/>
                </a:solidFill>
                <a:latin typeface="Arial"/>
              </a:rPr>
              <a:t>05 </a:t>
            </a:r>
            <a:endParaRPr b="0" lang="de-DE" sz="1800" spc="-1" strike="noStrike">
              <a:solidFill>
                <a:srgbClr val="000000"/>
              </a:solidFill>
              <a:latin typeface="Arial"/>
            </a:endParaRPr>
          </a:p>
        </p:txBody>
      </p:sp>
      <p:sp>
        <p:nvSpPr>
          <p:cNvPr id="197" name="PlaceHolder 8"/>
          <p:cNvSpPr>
            <a:spLocks noGrp="1"/>
          </p:cNvSpPr>
          <p:nvPr>
            <p:ph type="body"/>
          </p:nvPr>
        </p:nvSpPr>
        <p:spPr>
          <a:xfrm>
            <a:off x="948240" y="3078360"/>
            <a:ext cx="5039640" cy="28080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800" spc="-1" strike="noStrike">
                <a:solidFill>
                  <a:srgbClr val="000000"/>
                </a:solidFill>
                <a:latin typeface="Arial"/>
              </a:rPr>
              <a:t>Agendapunkt / Kapitelthema</a:t>
            </a:r>
            <a:endParaRPr b="0" lang="de-DE" sz="1800" spc="-1" strike="noStrike">
              <a:solidFill>
                <a:srgbClr val="000000"/>
              </a:solidFill>
              <a:latin typeface="Arial"/>
            </a:endParaRPr>
          </a:p>
        </p:txBody>
      </p:sp>
      <p:sp>
        <p:nvSpPr>
          <p:cNvPr id="198" name="PlaceHolder 9"/>
          <p:cNvSpPr>
            <a:spLocks noGrp="1"/>
          </p:cNvSpPr>
          <p:nvPr>
            <p:ph type="body"/>
          </p:nvPr>
        </p:nvSpPr>
        <p:spPr>
          <a:xfrm>
            <a:off x="518400" y="3078360"/>
            <a:ext cx="320400" cy="280800"/>
          </a:xfrm>
          <a:prstGeom prst="rect">
            <a:avLst/>
          </a:prstGeom>
          <a:noFill/>
          <a:ln w="0">
            <a:noFill/>
          </a:ln>
        </p:spPr>
        <p:txBody>
          <a:bodyPr lIns="0" rIns="0" tIns="0" bIns="0" anchor="t">
            <a:noAutofit/>
          </a:bodyPr>
          <a:p>
            <a:pPr>
              <a:lnSpc>
                <a:spcPct val="110000"/>
              </a:lnSpc>
              <a:spcAft>
                <a:spcPts val="1199"/>
              </a:spcAft>
              <a:buNone/>
              <a:tabLst>
                <a:tab algn="l" pos="0"/>
              </a:tabLst>
            </a:pPr>
            <a:r>
              <a:rPr b="1" lang="de-DE" sz="1800" spc="-1" strike="noStrike">
                <a:solidFill>
                  <a:srgbClr val="8c9fb1"/>
                </a:solidFill>
                <a:latin typeface="Arial"/>
              </a:rPr>
              <a:t>03 </a:t>
            </a:r>
            <a:endParaRPr b="0" lang="de-DE" sz="1800" spc="-1" strike="noStrike">
              <a:solidFill>
                <a:srgbClr val="000000"/>
              </a:solidFill>
              <a:latin typeface="Arial"/>
            </a:endParaRPr>
          </a:p>
        </p:txBody>
      </p:sp>
      <p:sp>
        <p:nvSpPr>
          <p:cNvPr id="199" name="PlaceHolder 10"/>
          <p:cNvSpPr>
            <a:spLocks noGrp="1"/>
          </p:cNvSpPr>
          <p:nvPr>
            <p:ph type="body"/>
          </p:nvPr>
        </p:nvSpPr>
        <p:spPr>
          <a:xfrm>
            <a:off x="948240" y="3801960"/>
            <a:ext cx="5039640" cy="28080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800" spc="-1" strike="noStrike">
                <a:solidFill>
                  <a:srgbClr val="000000"/>
                </a:solidFill>
                <a:latin typeface="Arial"/>
              </a:rPr>
              <a:t>Agendapunkt / Kapitelthema</a:t>
            </a:r>
            <a:endParaRPr b="0" lang="de-DE" sz="1800" spc="-1" strike="noStrike">
              <a:solidFill>
                <a:srgbClr val="000000"/>
              </a:solidFill>
              <a:latin typeface="Arial"/>
            </a:endParaRPr>
          </a:p>
        </p:txBody>
      </p:sp>
      <p:sp>
        <p:nvSpPr>
          <p:cNvPr id="200" name="PlaceHolder 11"/>
          <p:cNvSpPr>
            <a:spLocks noGrp="1"/>
          </p:cNvSpPr>
          <p:nvPr>
            <p:ph type="body"/>
          </p:nvPr>
        </p:nvSpPr>
        <p:spPr>
          <a:xfrm>
            <a:off x="518400" y="3801960"/>
            <a:ext cx="320400" cy="280800"/>
          </a:xfrm>
          <a:prstGeom prst="rect">
            <a:avLst/>
          </a:prstGeom>
          <a:noFill/>
          <a:ln w="0">
            <a:noFill/>
          </a:ln>
        </p:spPr>
        <p:txBody>
          <a:bodyPr lIns="0" rIns="0" tIns="0" bIns="0" anchor="t">
            <a:noAutofit/>
          </a:bodyPr>
          <a:p>
            <a:pPr>
              <a:lnSpc>
                <a:spcPct val="110000"/>
              </a:lnSpc>
              <a:spcAft>
                <a:spcPts val="1199"/>
              </a:spcAft>
              <a:buNone/>
              <a:tabLst>
                <a:tab algn="l" pos="0"/>
              </a:tabLst>
            </a:pPr>
            <a:r>
              <a:rPr b="1" lang="de-DE" sz="1800" spc="-1" strike="noStrike">
                <a:solidFill>
                  <a:srgbClr val="8c9fb1"/>
                </a:solidFill>
                <a:latin typeface="Arial"/>
              </a:rPr>
              <a:t>04 </a:t>
            </a:r>
            <a:endParaRPr b="0" lang="de-DE" sz="1800" spc="-1" strike="noStrike">
              <a:solidFill>
                <a:srgbClr val="000000"/>
              </a:solidFill>
              <a:latin typeface="Arial"/>
            </a:endParaRPr>
          </a:p>
        </p:txBody>
      </p:sp>
      <p:sp>
        <p:nvSpPr>
          <p:cNvPr id="201" name="PlaceHolder 12"/>
          <p:cNvSpPr>
            <a:spLocks noGrp="1"/>
          </p:cNvSpPr>
          <p:nvPr>
            <p:ph type="body"/>
          </p:nvPr>
        </p:nvSpPr>
        <p:spPr>
          <a:xfrm>
            <a:off x="948240" y="5248800"/>
            <a:ext cx="5039640" cy="28080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800" spc="-1" strike="noStrike">
                <a:solidFill>
                  <a:srgbClr val="000000"/>
                </a:solidFill>
                <a:latin typeface="Arial"/>
              </a:rPr>
              <a:t>Agendapunkt / Kapitelthema</a:t>
            </a:r>
            <a:endParaRPr b="0" lang="de-DE" sz="1800" spc="-1" strike="noStrike">
              <a:solidFill>
                <a:srgbClr val="000000"/>
              </a:solidFill>
              <a:latin typeface="Arial"/>
            </a:endParaRPr>
          </a:p>
        </p:txBody>
      </p:sp>
      <p:sp>
        <p:nvSpPr>
          <p:cNvPr id="202" name="PlaceHolder 13"/>
          <p:cNvSpPr>
            <a:spLocks noGrp="1"/>
          </p:cNvSpPr>
          <p:nvPr>
            <p:ph type="body"/>
          </p:nvPr>
        </p:nvSpPr>
        <p:spPr>
          <a:xfrm>
            <a:off x="518400" y="5248800"/>
            <a:ext cx="320400" cy="280800"/>
          </a:xfrm>
          <a:prstGeom prst="rect">
            <a:avLst/>
          </a:prstGeom>
          <a:noFill/>
          <a:ln w="0">
            <a:noFill/>
          </a:ln>
        </p:spPr>
        <p:txBody>
          <a:bodyPr lIns="0" rIns="0" tIns="0" bIns="0" anchor="t">
            <a:noAutofit/>
          </a:bodyPr>
          <a:p>
            <a:pPr>
              <a:lnSpc>
                <a:spcPct val="110000"/>
              </a:lnSpc>
              <a:spcAft>
                <a:spcPts val="1199"/>
              </a:spcAft>
              <a:buNone/>
              <a:tabLst>
                <a:tab algn="l" pos="0"/>
              </a:tabLst>
            </a:pPr>
            <a:r>
              <a:rPr b="1" lang="de-DE" sz="1800" spc="-1" strike="noStrike">
                <a:solidFill>
                  <a:srgbClr val="8c9fb1"/>
                </a:solidFill>
                <a:latin typeface="Arial"/>
              </a:rPr>
              <a:t>06 </a:t>
            </a:r>
            <a:endParaRPr b="0" lang="de-DE" sz="1800" spc="-1" strike="noStrike">
              <a:solidFill>
                <a:srgbClr val="000000"/>
              </a:solidFill>
              <a:latin typeface="Arial"/>
            </a:endParaRPr>
          </a:p>
        </p:txBody>
      </p:sp>
      <p:sp>
        <p:nvSpPr>
          <p:cNvPr id="203" name="PlaceHolder 14"/>
          <p:cNvSpPr>
            <a:spLocks noGrp="1"/>
          </p:cNvSpPr>
          <p:nvPr>
            <p:ph type="body"/>
          </p:nvPr>
        </p:nvSpPr>
        <p:spPr>
          <a:xfrm>
            <a:off x="6636240" y="1632240"/>
            <a:ext cx="5039640" cy="28080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800" spc="-1" strike="noStrike">
                <a:solidFill>
                  <a:srgbClr val="000000"/>
                </a:solidFill>
                <a:latin typeface="Arial"/>
              </a:rPr>
              <a:t>Agendapunkt / Kapitelthema</a:t>
            </a:r>
            <a:endParaRPr b="0" lang="de-DE" sz="1800" spc="-1" strike="noStrike">
              <a:solidFill>
                <a:srgbClr val="000000"/>
              </a:solidFill>
              <a:latin typeface="Arial"/>
            </a:endParaRPr>
          </a:p>
        </p:txBody>
      </p:sp>
      <p:sp>
        <p:nvSpPr>
          <p:cNvPr id="204" name="PlaceHolder 15"/>
          <p:cNvSpPr>
            <a:spLocks noGrp="1"/>
          </p:cNvSpPr>
          <p:nvPr>
            <p:ph type="body"/>
          </p:nvPr>
        </p:nvSpPr>
        <p:spPr>
          <a:xfrm>
            <a:off x="6206400" y="1632240"/>
            <a:ext cx="320400" cy="280800"/>
          </a:xfrm>
          <a:prstGeom prst="rect">
            <a:avLst/>
          </a:prstGeom>
          <a:noFill/>
          <a:ln w="0">
            <a:noFill/>
          </a:ln>
        </p:spPr>
        <p:txBody>
          <a:bodyPr lIns="0" rIns="0" tIns="0" bIns="0" anchor="t">
            <a:noAutofit/>
          </a:bodyPr>
          <a:p>
            <a:pPr>
              <a:lnSpc>
                <a:spcPct val="110000"/>
              </a:lnSpc>
              <a:spcAft>
                <a:spcPts val="1199"/>
              </a:spcAft>
              <a:buNone/>
              <a:tabLst>
                <a:tab algn="l" pos="0"/>
              </a:tabLst>
            </a:pPr>
            <a:r>
              <a:rPr b="1" lang="de-DE" sz="1800" spc="-1" strike="noStrike">
                <a:solidFill>
                  <a:srgbClr val="8c9fb1"/>
                </a:solidFill>
                <a:latin typeface="Arial"/>
              </a:rPr>
              <a:t>07 </a:t>
            </a:r>
            <a:endParaRPr b="0" lang="de-DE" sz="1800" spc="-1" strike="noStrike">
              <a:solidFill>
                <a:srgbClr val="000000"/>
              </a:solidFill>
              <a:latin typeface="Arial"/>
            </a:endParaRPr>
          </a:p>
        </p:txBody>
      </p:sp>
      <p:sp>
        <p:nvSpPr>
          <p:cNvPr id="205" name="PlaceHolder 16"/>
          <p:cNvSpPr>
            <a:spLocks noGrp="1"/>
          </p:cNvSpPr>
          <p:nvPr>
            <p:ph type="body"/>
          </p:nvPr>
        </p:nvSpPr>
        <p:spPr>
          <a:xfrm>
            <a:off x="6636240" y="2355480"/>
            <a:ext cx="5039640" cy="28080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800" spc="-1" strike="noStrike">
                <a:solidFill>
                  <a:srgbClr val="000000"/>
                </a:solidFill>
                <a:latin typeface="Arial"/>
              </a:rPr>
              <a:t>Agendapunkt / Kapitelthema</a:t>
            </a:r>
            <a:endParaRPr b="0" lang="de-DE" sz="1800" spc="-1" strike="noStrike">
              <a:solidFill>
                <a:srgbClr val="000000"/>
              </a:solidFill>
              <a:latin typeface="Arial"/>
            </a:endParaRPr>
          </a:p>
        </p:txBody>
      </p:sp>
      <p:sp>
        <p:nvSpPr>
          <p:cNvPr id="206" name="PlaceHolder 17"/>
          <p:cNvSpPr>
            <a:spLocks noGrp="1"/>
          </p:cNvSpPr>
          <p:nvPr>
            <p:ph type="body"/>
          </p:nvPr>
        </p:nvSpPr>
        <p:spPr>
          <a:xfrm>
            <a:off x="6206400" y="2355480"/>
            <a:ext cx="320400" cy="280800"/>
          </a:xfrm>
          <a:prstGeom prst="rect">
            <a:avLst/>
          </a:prstGeom>
          <a:noFill/>
          <a:ln w="0">
            <a:noFill/>
          </a:ln>
        </p:spPr>
        <p:txBody>
          <a:bodyPr lIns="0" rIns="0" tIns="0" bIns="0" anchor="t">
            <a:noAutofit/>
          </a:bodyPr>
          <a:p>
            <a:pPr>
              <a:lnSpc>
                <a:spcPct val="110000"/>
              </a:lnSpc>
              <a:spcAft>
                <a:spcPts val="1199"/>
              </a:spcAft>
              <a:buNone/>
              <a:tabLst>
                <a:tab algn="l" pos="0"/>
              </a:tabLst>
            </a:pPr>
            <a:r>
              <a:rPr b="1" lang="de-DE" sz="1800" spc="-1" strike="noStrike">
                <a:solidFill>
                  <a:srgbClr val="8c9fb1"/>
                </a:solidFill>
                <a:latin typeface="Arial"/>
              </a:rPr>
              <a:t>08 </a:t>
            </a:r>
            <a:endParaRPr b="0" lang="de-DE" sz="1800" spc="-1" strike="noStrike">
              <a:solidFill>
                <a:srgbClr val="000000"/>
              </a:solidFill>
              <a:latin typeface="Arial"/>
            </a:endParaRPr>
          </a:p>
        </p:txBody>
      </p:sp>
      <p:sp>
        <p:nvSpPr>
          <p:cNvPr id="207" name="PlaceHolder 18"/>
          <p:cNvSpPr>
            <a:spLocks noGrp="1"/>
          </p:cNvSpPr>
          <p:nvPr>
            <p:ph type="body"/>
          </p:nvPr>
        </p:nvSpPr>
        <p:spPr>
          <a:xfrm>
            <a:off x="6636240" y="4525560"/>
            <a:ext cx="5039640" cy="28080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800" spc="-1" strike="noStrike">
                <a:solidFill>
                  <a:srgbClr val="000000"/>
                </a:solidFill>
                <a:latin typeface="Arial"/>
              </a:rPr>
              <a:t>Agendapunkt / Kapitelthema</a:t>
            </a:r>
            <a:endParaRPr b="0" lang="de-DE" sz="1800" spc="-1" strike="noStrike">
              <a:solidFill>
                <a:srgbClr val="000000"/>
              </a:solidFill>
              <a:latin typeface="Arial"/>
            </a:endParaRPr>
          </a:p>
        </p:txBody>
      </p:sp>
      <p:sp>
        <p:nvSpPr>
          <p:cNvPr id="208" name="PlaceHolder 19"/>
          <p:cNvSpPr>
            <a:spLocks noGrp="1"/>
          </p:cNvSpPr>
          <p:nvPr>
            <p:ph type="body"/>
          </p:nvPr>
        </p:nvSpPr>
        <p:spPr>
          <a:xfrm>
            <a:off x="6206400" y="4525560"/>
            <a:ext cx="307440" cy="280800"/>
          </a:xfrm>
          <a:prstGeom prst="rect">
            <a:avLst/>
          </a:prstGeom>
          <a:noFill/>
          <a:ln w="0">
            <a:noFill/>
          </a:ln>
        </p:spPr>
        <p:txBody>
          <a:bodyPr lIns="0" rIns="0" tIns="0" bIns="0" anchor="t">
            <a:noAutofit/>
          </a:bodyPr>
          <a:p>
            <a:pPr>
              <a:lnSpc>
                <a:spcPct val="110000"/>
              </a:lnSpc>
              <a:spcAft>
                <a:spcPts val="1199"/>
              </a:spcAft>
              <a:buNone/>
              <a:tabLst>
                <a:tab algn="l" pos="0"/>
              </a:tabLst>
            </a:pPr>
            <a:r>
              <a:rPr b="1" lang="de-DE" sz="1800" spc="-1" strike="noStrike">
                <a:solidFill>
                  <a:srgbClr val="8c9fb1"/>
                </a:solidFill>
                <a:latin typeface="Arial"/>
              </a:rPr>
              <a:t>11 </a:t>
            </a:r>
            <a:endParaRPr b="0" lang="de-DE" sz="1800" spc="-1" strike="noStrike">
              <a:solidFill>
                <a:srgbClr val="000000"/>
              </a:solidFill>
              <a:latin typeface="Arial"/>
            </a:endParaRPr>
          </a:p>
        </p:txBody>
      </p:sp>
      <p:sp>
        <p:nvSpPr>
          <p:cNvPr id="209" name="PlaceHolder 20"/>
          <p:cNvSpPr>
            <a:spLocks noGrp="1"/>
          </p:cNvSpPr>
          <p:nvPr>
            <p:ph type="body"/>
          </p:nvPr>
        </p:nvSpPr>
        <p:spPr>
          <a:xfrm>
            <a:off x="6636240" y="3078720"/>
            <a:ext cx="5039640" cy="28080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800" spc="-1" strike="noStrike">
                <a:solidFill>
                  <a:srgbClr val="000000"/>
                </a:solidFill>
                <a:latin typeface="Arial"/>
              </a:rPr>
              <a:t>Agendapunkt / Kapitelthema</a:t>
            </a:r>
            <a:endParaRPr b="0" lang="de-DE" sz="1800" spc="-1" strike="noStrike">
              <a:solidFill>
                <a:srgbClr val="000000"/>
              </a:solidFill>
              <a:latin typeface="Arial"/>
            </a:endParaRPr>
          </a:p>
        </p:txBody>
      </p:sp>
      <p:sp>
        <p:nvSpPr>
          <p:cNvPr id="210" name="PlaceHolder 21"/>
          <p:cNvSpPr>
            <a:spLocks noGrp="1"/>
          </p:cNvSpPr>
          <p:nvPr>
            <p:ph type="body"/>
          </p:nvPr>
        </p:nvSpPr>
        <p:spPr>
          <a:xfrm>
            <a:off x="6206400" y="3078720"/>
            <a:ext cx="320400" cy="280800"/>
          </a:xfrm>
          <a:prstGeom prst="rect">
            <a:avLst/>
          </a:prstGeom>
          <a:noFill/>
          <a:ln w="0">
            <a:noFill/>
          </a:ln>
        </p:spPr>
        <p:txBody>
          <a:bodyPr lIns="0" rIns="0" tIns="0" bIns="0" anchor="t">
            <a:noAutofit/>
          </a:bodyPr>
          <a:p>
            <a:pPr>
              <a:lnSpc>
                <a:spcPct val="110000"/>
              </a:lnSpc>
              <a:spcAft>
                <a:spcPts val="1199"/>
              </a:spcAft>
              <a:buNone/>
              <a:tabLst>
                <a:tab algn="l" pos="0"/>
              </a:tabLst>
            </a:pPr>
            <a:r>
              <a:rPr b="1" lang="de-DE" sz="1800" spc="-1" strike="noStrike">
                <a:solidFill>
                  <a:srgbClr val="8c9fb1"/>
                </a:solidFill>
                <a:latin typeface="Arial"/>
              </a:rPr>
              <a:t>09 </a:t>
            </a:r>
            <a:endParaRPr b="0" lang="de-DE" sz="1800" spc="-1" strike="noStrike">
              <a:solidFill>
                <a:srgbClr val="000000"/>
              </a:solidFill>
              <a:latin typeface="Arial"/>
            </a:endParaRPr>
          </a:p>
        </p:txBody>
      </p:sp>
      <p:sp>
        <p:nvSpPr>
          <p:cNvPr id="211" name="PlaceHolder 22"/>
          <p:cNvSpPr>
            <a:spLocks noGrp="1"/>
          </p:cNvSpPr>
          <p:nvPr>
            <p:ph type="body"/>
          </p:nvPr>
        </p:nvSpPr>
        <p:spPr>
          <a:xfrm>
            <a:off x="6636240" y="3802320"/>
            <a:ext cx="5039640" cy="28080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800" spc="-1" strike="noStrike">
                <a:solidFill>
                  <a:srgbClr val="000000"/>
                </a:solidFill>
                <a:latin typeface="Arial"/>
              </a:rPr>
              <a:t>Agendapunkt / Kapitelthema</a:t>
            </a:r>
            <a:endParaRPr b="0" lang="de-DE" sz="1800" spc="-1" strike="noStrike">
              <a:solidFill>
                <a:srgbClr val="000000"/>
              </a:solidFill>
              <a:latin typeface="Arial"/>
            </a:endParaRPr>
          </a:p>
        </p:txBody>
      </p:sp>
      <p:sp>
        <p:nvSpPr>
          <p:cNvPr id="212" name="PlaceHolder 23"/>
          <p:cNvSpPr>
            <a:spLocks noGrp="1"/>
          </p:cNvSpPr>
          <p:nvPr>
            <p:ph type="body"/>
          </p:nvPr>
        </p:nvSpPr>
        <p:spPr>
          <a:xfrm>
            <a:off x="6206400" y="3802320"/>
            <a:ext cx="320400" cy="280800"/>
          </a:xfrm>
          <a:prstGeom prst="rect">
            <a:avLst/>
          </a:prstGeom>
          <a:noFill/>
          <a:ln w="0">
            <a:noFill/>
          </a:ln>
        </p:spPr>
        <p:txBody>
          <a:bodyPr lIns="0" rIns="0" tIns="0" bIns="0" anchor="t">
            <a:noAutofit/>
          </a:bodyPr>
          <a:p>
            <a:pPr>
              <a:lnSpc>
                <a:spcPct val="110000"/>
              </a:lnSpc>
              <a:spcAft>
                <a:spcPts val="1199"/>
              </a:spcAft>
              <a:buNone/>
              <a:tabLst>
                <a:tab algn="l" pos="0"/>
              </a:tabLst>
            </a:pPr>
            <a:r>
              <a:rPr b="1" lang="de-DE" sz="1800" spc="-1" strike="noStrike">
                <a:solidFill>
                  <a:srgbClr val="8c9fb1"/>
                </a:solidFill>
                <a:latin typeface="Arial"/>
              </a:rPr>
              <a:t>10 </a:t>
            </a:r>
            <a:endParaRPr b="0" lang="de-DE" sz="1800" spc="-1" strike="noStrike">
              <a:solidFill>
                <a:srgbClr val="000000"/>
              </a:solidFill>
              <a:latin typeface="Arial"/>
            </a:endParaRPr>
          </a:p>
        </p:txBody>
      </p:sp>
      <p:sp>
        <p:nvSpPr>
          <p:cNvPr id="213" name="PlaceHolder 24"/>
          <p:cNvSpPr>
            <a:spLocks noGrp="1"/>
          </p:cNvSpPr>
          <p:nvPr>
            <p:ph type="body"/>
          </p:nvPr>
        </p:nvSpPr>
        <p:spPr>
          <a:xfrm>
            <a:off x="6636240" y="5248800"/>
            <a:ext cx="5039640" cy="28080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800" spc="-1" strike="noStrike">
                <a:solidFill>
                  <a:srgbClr val="000000"/>
                </a:solidFill>
                <a:latin typeface="Arial"/>
              </a:rPr>
              <a:t>Agendapunkt / Kapitelthema</a:t>
            </a:r>
            <a:endParaRPr b="0" lang="de-DE" sz="1800" spc="-1" strike="noStrike">
              <a:solidFill>
                <a:srgbClr val="000000"/>
              </a:solidFill>
              <a:latin typeface="Arial"/>
            </a:endParaRPr>
          </a:p>
        </p:txBody>
      </p:sp>
      <p:sp>
        <p:nvSpPr>
          <p:cNvPr id="214" name="PlaceHolder 25"/>
          <p:cNvSpPr>
            <a:spLocks noGrp="1"/>
          </p:cNvSpPr>
          <p:nvPr>
            <p:ph type="body"/>
          </p:nvPr>
        </p:nvSpPr>
        <p:spPr>
          <a:xfrm>
            <a:off x="6206400" y="5248800"/>
            <a:ext cx="320400" cy="280800"/>
          </a:xfrm>
          <a:prstGeom prst="rect">
            <a:avLst/>
          </a:prstGeom>
          <a:noFill/>
          <a:ln w="0">
            <a:noFill/>
          </a:ln>
        </p:spPr>
        <p:txBody>
          <a:bodyPr lIns="0" rIns="0" tIns="0" bIns="0" anchor="t">
            <a:noAutofit/>
          </a:bodyPr>
          <a:p>
            <a:pPr>
              <a:lnSpc>
                <a:spcPct val="110000"/>
              </a:lnSpc>
              <a:spcAft>
                <a:spcPts val="1199"/>
              </a:spcAft>
              <a:buNone/>
              <a:tabLst>
                <a:tab algn="l" pos="0"/>
              </a:tabLst>
            </a:pPr>
            <a:r>
              <a:rPr b="1" lang="de-DE" sz="1800" spc="-1" strike="noStrike">
                <a:solidFill>
                  <a:srgbClr val="8c9fb1"/>
                </a:solidFill>
                <a:latin typeface="Arial"/>
              </a:rPr>
              <a:t>12 </a:t>
            </a:r>
            <a:endParaRPr b="0" lang="de-DE" sz="1800" spc="-1" strike="noStrike">
              <a:solidFill>
                <a:srgbClr val="000000"/>
              </a:solidFill>
              <a:latin typeface="Arial"/>
            </a:endParaRPr>
          </a:p>
        </p:txBody>
      </p:sp>
      <p:sp>
        <p:nvSpPr>
          <p:cNvPr id="215" name="PlaceHolder 26"/>
          <p:cNvSpPr>
            <a:spLocks noGrp="1"/>
          </p:cNvSpPr>
          <p:nvPr>
            <p:ph type="title"/>
          </p:nvPr>
        </p:nvSpPr>
        <p:spPr>
          <a:xfrm>
            <a:off x="518400" y="301320"/>
            <a:ext cx="6843960" cy="331920"/>
          </a:xfrm>
          <a:prstGeom prst="rect">
            <a:avLst/>
          </a:prstGeom>
          <a:noFill/>
          <a:ln w="0">
            <a:noFill/>
          </a:ln>
        </p:spPr>
        <p:txBody>
          <a:bodyPr lIns="0" rIns="0" tIns="0" bIns="0" anchor="t">
            <a:noAutofit/>
          </a:bodyPr>
          <a:p>
            <a:pPr>
              <a:lnSpc>
                <a:spcPct val="90000"/>
              </a:lnSpc>
              <a:buNone/>
            </a:pPr>
            <a:r>
              <a:rPr b="1" lang="de-DE" sz="2400" spc="-1" strike="noStrike">
                <a:solidFill>
                  <a:srgbClr val="041e42"/>
                </a:solidFill>
                <a:latin typeface="Arial"/>
              </a:rPr>
              <a:t>Mastertitelformat bearbeiten</a:t>
            </a:r>
            <a:endParaRPr b="0" lang="de-DE" sz="2400" spc="-1" strike="noStrike">
              <a:solidFill>
                <a:srgbClr val="000000"/>
              </a:solidFill>
              <a:latin typeface="Arial"/>
            </a:endParaRPr>
          </a:p>
        </p:txBody>
      </p:sp>
      <p:sp>
        <p:nvSpPr>
          <p:cNvPr id="216" name="PlaceHolder 27"/>
          <p:cNvSpPr>
            <a:spLocks noGrp="1"/>
          </p:cNvSpPr>
          <p:nvPr>
            <p:ph type="body"/>
          </p:nvPr>
        </p:nvSpPr>
        <p:spPr>
          <a:xfrm>
            <a:off x="518400" y="687600"/>
            <a:ext cx="6843960" cy="397764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041e42"/>
                </a:solidFill>
                <a:latin typeface="Arial"/>
              </a:rPr>
              <a:t>Mastertextformat bearbeiten</a:t>
            </a:r>
            <a:endParaRPr b="0" lang="de-DE" sz="1600" spc="-1" strike="noStrike">
              <a:solidFill>
                <a:srgbClr val="000000"/>
              </a:solidFill>
              <a:latin typeface="Arial"/>
            </a:endParaRPr>
          </a:p>
        </p:txBody>
      </p:sp>
      <p:sp>
        <p:nvSpPr>
          <p:cNvPr id="217" name="PlaceHolder 28"/>
          <p:cNvSpPr>
            <a:spLocks noGrp="1"/>
          </p:cNvSpPr>
          <p:nvPr>
            <p:ph type="body"/>
          </p:nvPr>
        </p:nvSpPr>
        <p:spPr>
          <a:xfrm>
            <a:off x="948240" y="1631160"/>
            <a:ext cx="5039640" cy="28080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800" spc="-1" strike="noStrike">
                <a:solidFill>
                  <a:srgbClr val="000000"/>
                </a:solidFill>
                <a:latin typeface="Arial"/>
              </a:rPr>
              <a:t>Agendapunkt / Kapitelthema</a:t>
            </a:r>
            <a:endParaRPr b="0" lang="de-DE" sz="1800" spc="-1" strike="noStrike">
              <a:solidFill>
                <a:srgbClr val="000000"/>
              </a:solidFill>
              <a:latin typeface="Arial"/>
            </a:endParaRPr>
          </a:p>
        </p:txBody>
      </p:sp>
      <p:sp>
        <p:nvSpPr>
          <p:cNvPr id="218" name="PlaceHolder 29"/>
          <p:cNvSpPr>
            <a:spLocks noGrp="1"/>
          </p:cNvSpPr>
          <p:nvPr>
            <p:ph type="body"/>
          </p:nvPr>
        </p:nvSpPr>
        <p:spPr>
          <a:xfrm>
            <a:off x="518400" y="1631160"/>
            <a:ext cx="320400" cy="280800"/>
          </a:xfrm>
          <a:prstGeom prst="rect">
            <a:avLst/>
          </a:prstGeom>
          <a:noFill/>
          <a:ln w="0">
            <a:noFill/>
          </a:ln>
        </p:spPr>
        <p:txBody>
          <a:bodyPr lIns="0" rIns="0" tIns="0" bIns="0" anchor="t">
            <a:noAutofit/>
          </a:bodyPr>
          <a:p>
            <a:pPr>
              <a:lnSpc>
                <a:spcPct val="110000"/>
              </a:lnSpc>
              <a:spcAft>
                <a:spcPts val="1199"/>
              </a:spcAft>
              <a:buNone/>
              <a:tabLst>
                <a:tab algn="l" pos="0"/>
              </a:tabLst>
            </a:pPr>
            <a:r>
              <a:rPr b="1" lang="de-DE" sz="1800" spc="-1" strike="noStrike">
                <a:solidFill>
                  <a:srgbClr val="8c9fb1"/>
                </a:solidFill>
                <a:latin typeface="Arial"/>
              </a:rPr>
              <a:t>01 </a:t>
            </a:r>
            <a:endParaRPr b="0" lang="de-DE" sz="1800" spc="-1" strike="noStrike">
              <a:solidFill>
                <a:srgbClr val="000000"/>
              </a:solidFill>
              <a:latin typeface="Arial"/>
            </a:endParaRPr>
          </a:p>
        </p:txBody>
      </p:sp>
      <p:sp>
        <p:nvSpPr>
          <p:cNvPr id="219" name="PlaceHolder 30"/>
          <p:cNvSpPr>
            <a:spLocks noGrp="1"/>
          </p:cNvSpPr>
          <p:nvPr>
            <p:ph type="body"/>
          </p:nvPr>
        </p:nvSpPr>
        <p:spPr>
          <a:xfrm>
            <a:off x="8437320" y="301320"/>
            <a:ext cx="1079640" cy="385920"/>
          </a:xfrm>
          <a:prstGeom prst="rect">
            <a:avLst/>
          </a:prstGeom>
          <a:noFill/>
          <a:ln w="0">
            <a:noFill/>
          </a:ln>
        </p:spPr>
        <p:txBody>
          <a:bodyPr lIns="90000" rIns="0" tIns="45000" bIns="45000" anchor="ctr">
            <a:normAutofit/>
          </a:bodyPr>
          <a:p>
            <a:pPr algn="ctr">
              <a:lnSpc>
                <a:spcPct val="100000"/>
              </a:lnSpc>
              <a:buNone/>
            </a:pPr>
            <a:r>
              <a:rPr b="0" lang="de-DE" sz="800" spc="-1" strike="noStrike">
                <a:solidFill>
                  <a:srgbClr val="c7c7c7"/>
                </a:solidFill>
                <a:latin typeface="Arial"/>
              </a:rPr>
              <a:t>Optional Logo einfügen</a:t>
            </a:r>
            <a:endParaRPr b="0" lang="de-DE" sz="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8c9fb1"/>
        </a:solidFill>
      </p:bgPr>
    </p:bg>
    <p:spTree>
      <p:nvGrpSpPr>
        <p:cNvPr id="1" name=""/>
        <p:cNvGrpSpPr/>
        <p:nvPr/>
      </p:nvGrpSpPr>
      <p:grpSpPr>
        <a:xfrm>
          <a:off x="0" y="0"/>
          <a:ext cx="0" cy="0"/>
          <a:chOff x="0" y="0"/>
          <a:chExt cx="0" cy="0"/>
        </a:xfrm>
      </p:grpSpPr>
      <p:sp>
        <p:nvSpPr>
          <p:cNvPr id="1736" name="Rechteck 6" hidden="1"/>
          <p:cNvSpPr/>
          <p:nvPr/>
        </p:nvSpPr>
        <p:spPr>
          <a:xfrm>
            <a:off x="518400" y="1196640"/>
            <a:ext cx="11675880" cy="716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sp>
        <p:nvSpPr>
          <p:cNvPr id="1737" name="Rechteck 8" hidden="1"/>
          <p:cNvSpPr/>
          <p:nvPr/>
        </p:nvSpPr>
        <p:spPr>
          <a:xfrm>
            <a:off x="517320" y="6538680"/>
            <a:ext cx="11674440" cy="104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grpSp>
        <p:nvGrpSpPr>
          <p:cNvPr id="1738" name="Gruppieren 12"/>
          <p:cNvGrpSpPr/>
          <p:nvPr/>
        </p:nvGrpSpPr>
        <p:grpSpPr>
          <a:xfrm>
            <a:off x="-390240" y="160200"/>
            <a:ext cx="333360" cy="136800"/>
            <a:chOff x="-390240" y="160200"/>
            <a:chExt cx="333360" cy="136800"/>
          </a:xfrm>
        </p:grpSpPr>
        <p:sp>
          <p:nvSpPr>
            <p:cNvPr id="1739" name="Gerader Verbinder 9"/>
            <p:cNvSpPr/>
            <p:nvPr/>
          </p:nvSpPr>
          <p:spPr>
            <a:xfrm>
              <a:off x="-390240" y="296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740" name="Textfeld 10"/>
            <p:cNvSpPr/>
            <p:nvPr/>
          </p:nvSpPr>
          <p:spPr>
            <a:xfrm>
              <a:off x="-351720" y="160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08,70</a:t>
              </a:r>
              <a:endParaRPr b="0" lang="en-GB" sz="800" spc="-1" strike="noStrike">
                <a:latin typeface="Arial"/>
              </a:endParaRPr>
            </a:p>
          </p:txBody>
        </p:sp>
      </p:grpSp>
      <p:grpSp>
        <p:nvGrpSpPr>
          <p:cNvPr id="1741" name="Gruppieren 14"/>
          <p:cNvGrpSpPr/>
          <p:nvPr/>
        </p:nvGrpSpPr>
        <p:grpSpPr>
          <a:xfrm>
            <a:off x="-390240" y="1131840"/>
            <a:ext cx="333360" cy="136800"/>
            <a:chOff x="-390240" y="1131840"/>
            <a:chExt cx="333360" cy="136800"/>
          </a:xfrm>
        </p:grpSpPr>
        <p:sp>
          <p:nvSpPr>
            <p:cNvPr id="1742" name="Gerader Verbinder 15"/>
            <p:cNvSpPr/>
            <p:nvPr/>
          </p:nvSpPr>
          <p:spPr>
            <a:xfrm>
              <a:off x="-390240" y="1268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743" name="Textfeld 16"/>
            <p:cNvSpPr/>
            <p:nvPr/>
          </p:nvSpPr>
          <p:spPr>
            <a:xfrm>
              <a:off x="-351720" y="113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06,00</a:t>
              </a:r>
              <a:endParaRPr b="0" lang="en-GB" sz="800" spc="-1" strike="noStrike">
                <a:latin typeface="Arial"/>
              </a:endParaRPr>
            </a:p>
          </p:txBody>
        </p:sp>
      </p:grpSp>
      <p:grpSp>
        <p:nvGrpSpPr>
          <p:cNvPr id="1744" name="Gruppieren 17"/>
          <p:cNvGrpSpPr/>
          <p:nvPr/>
        </p:nvGrpSpPr>
        <p:grpSpPr>
          <a:xfrm>
            <a:off x="-390240" y="1491840"/>
            <a:ext cx="333360" cy="137160"/>
            <a:chOff x="-390240" y="1491840"/>
            <a:chExt cx="333360" cy="137160"/>
          </a:xfrm>
        </p:grpSpPr>
        <p:sp>
          <p:nvSpPr>
            <p:cNvPr id="1745" name="Gerader Verbinder 18"/>
            <p:cNvSpPr/>
            <p:nvPr/>
          </p:nvSpPr>
          <p:spPr>
            <a:xfrm>
              <a:off x="-390240" y="1628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746" name="Textfeld 19"/>
            <p:cNvSpPr/>
            <p:nvPr/>
          </p:nvSpPr>
          <p:spPr>
            <a:xfrm>
              <a:off x="-351720" y="149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05,00</a:t>
              </a:r>
              <a:endParaRPr b="0" lang="en-GB" sz="800" spc="-1" strike="noStrike">
                <a:latin typeface="Arial"/>
              </a:endParaRPr>
            </a:p>
          </p:txBody>
        </p:sp>
      </p:grpSp>
      <p:grpSp>
        <p:nvGrpSpPr>
          <p:cNvPr id="1747" name="Gruppieren 20"/>
          <p:cNvGrpSpPr/>
          <p:nvPr/>
        </p:nvGrpSpPr>
        <p:grpSpPr>
          <a:xfrm>
            <a:off x="-390240" y="3292200"/>
            <a:ext cx="333360" cy="137160"/>
            <a:chOff x="-390240" y="3292200"/>
            <a:chExt cx="333360" cy="137160"/>
          </a:xfrm>
        </p:grpSpPr>
        <p:sp>
          <p:nvSpPr>
            <p:cNvPr id="1748" name="Gerader Verbinder 21"/>
            <p:cNvSpPr/>
            <p:nvPr/>
          </p:nvSpPr>
          <p:spPr>
            <a:xfrm>
              <a:off x="-390240" y="342900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749" name="Textfeld 22"/>
            <p:cNvSpPr/>
            <p:nvPr/>
          </p:nvSpPr>
          <p:spPr>
            <a:xfrm>
              <a:off x="-351720" y="3292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00,00</a:t>
              </a:r>
              <a:endParaRPr b="0" lang="en-GB" sz="800" spc="-1" strike="noStrike">
                <a:latin typeface="Arial"/>
              </a:endParaRPr>
            </a:p>
          </p:txBody>
        </p:sp>
      </p:grpSp>
      <p:grpSp>
        <p:nvGrpSpPr>
          <p:cNvPr id="1750" name="Gruppieren 23"/>
          <p:cNvGrpSpPr/>
          <p:nvPr/>
        </p:nvGrpSpPr>
        <p:grpSpPr>
          <a:xfrm>
            <a:off x="-390240" y="6063840"/>
            <a:ext cx="333360" cy="137160"/>
            <a:chOff x="-390240" y="6063840"/>
            <a:chExt cx="333360" cy="137160"/>
          </a:xfrm>
        </p:grpSpPr>
        <p:sp>
          <p:nvSpPr>
            <p:cNvPr id="1751" name="Gerader Verbinder 24"/>
            <p:cNvSpPr/>
            <p:nvPr/>
          </p:nvSpPr>
          <p:spPr>
            <a:xfrm>
              <a:off x="-390240" y="6200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752" name="Textfeld 25"/>
            <p:cNvSpPr/>
            <p:nvPr/>
          </p:nvSpPr>
          <p:spPr>
            <a:xfrm>
              <a:off x="-351720" y="6063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07,70</a:t>
              </a:r>
              <a:endParaRPr b="0" lang="en-GB" sz="800" spc="-1" strike="noStrike">
                <a:latin typeface="Arial"/>
              </a:endParaRPr>
            </a:p>
          </p:txBody>
        </p:sp>
      </p:grpSp>
      <p:grpSp>
        <p:nvGrpSpPr>
          <p:cNvPr id="1753" name="Gruppieren 26"/>
          <p:cNvGrpSpPr/>
          <p:nvPr/>
        </p:nvGrpSpPr>
        <p:grpSpPr>
          <a:xfrm>
            <a:off x="-390240" y="6495840"/>
            <a:ext cx="333360" cy="136800"/>
            <a:chOff x="-390240" y="6495840"/>
            <a:chExt cx="333360" cy="136800"/>
          </a:xfrm>
        </p:grpSpPr>
        <p:sp>
          <p:nvSpPr>
            <p:cNvPr id="1754" name="Gerader Verbinder 27"/>
            <p:cNvSpPr/>
            <p:nvPr/>
          </p:nvSpPr>
          <p:spPr>
            <a:xfrm>
              <a:off x="-390240" y="6632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755" name="Textfeld 28"/>
            <p:cNvSpPr/>
            <p:nvPr/>
          </p:nvSpPr>
          <p:spPr>
            <a:xfrm>
              <a:off x="-351720" y="6495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08,90</a:t>
              </a:r>
              <a:endParaRPr b="0" lang="en-GB" sz="800" spc="-1" strike="noStrike">
                <a:latin typeface="Arial"/>
              </a:endParaRPr>
            </a:p>
          </p:txBody>
        </p:sp>
      </p:grpSp>
      <p:grpSp>
        <p:nvGrpSpPr>
          <p:cNvPr id="1756" name="Gruppieren 29"/>
          <p:cNvGrpSpPr/>
          <p:nvPr/>
        </p:nvGrpSpPr>
        <p:grpSpPr>
          <a:xfrm>
            <a:off x="379800" y="-397080"/>
            <a:ext cx="137160" cy="333360"/>
            <a:chOff x="379800" y="-397080"/>
            <a:chExt cx="137160" cy="333360"/>
          </a:xfrm>
        </p:grpSpPr>
        <p:sp>
          <p:nvSpPr>
            <p:cNvPr id="1757" name="Gerader Verbinder 30"/>
            <p:cNvSpPr/>
            <p:nvPr/>
          </p:nvSpPr>
          <p:spPr>
            <a:xfrm flipV="1">
              <a:off x="51660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758" name="Textfeld 31"/>
            <p:cNvSpPr/>
            <p:nvPr/>
          </p:nvSpPr>
          <p:spPr>
            <a:xfrm rot="16200000">
              <a:off x="31860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grpSp>
        <p:nvGrpSpPr>
          <p:cNvPr id="1759" name="Gruppieren 32"/>
          <p:cNvGrpSpPr/>
          <p:nvPr/>
        </p:nvGrpSpPr>
        <p:grpSpPr>
          <a:xfrm>
            <a:off x="5851080" y="-397080"/>
            <a:ext cx="137160" cy="333360"/>
            <a:chOff x="5851080" y="-397080"/>
            <a:chExt cx="137160" cy="333360"/>
          </a:xfrm>
        </p:grpSpPr>
        <p:sp>
          <p:nvSpPr>
            <p:cNvPr id="1760" name="Gerader Verbinder 33"/>
            <p:cNvSpPr/>
            <p:nvPr/>
          </p:nvSpPr>
          <p:spPr>
            <a:xfrm flipV="1">
              <a:off x="5987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761" name="Textfeld 34"/>
            <p:cNvSpPr/>
            <p:nvPr/>
          </p:nvSpPr>
          <p:spPr>
            <a:xfrm rot="16200000">
              <a:off x="57898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grpSp>
        <p:nvGrpSpPr>
          <p:cNvPr id="1762" name="Gruppieren 13"/>
          <p:cNvGrpSpPr/>
          <p:nvPr/>
        </p:nvGrpSpPr>
        <p:grpSpPr>
          <a:xfrm>
            <a:off x="6203880" y="-397080"/>
            <a:ext cx="132840" cy="333360"/>
            <a:chOff x="6203880" y="-397080"/>
            <a:chExt cx="132840" cy="333360"/>
          </a:xfrm>
        </p:grpSpPr>
        <p:sp>
          <p:nvSpPr>
            <p:cNvPr id="1763" name="Gerader Verbinder 36"/>
            <p:cNvSpPr/>
            <p:nvPr/>
          </p:nvSpPr>
          <p:spPr>
            <a:xfrm flipV="1">
              <a:off x="6203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764" name="Textfeld 37"/>
            <p:cNvSpPr/>
            <p:nvPr/>
          </p:nvSpPr>
          <p:spPr>
            <a:xfrm rot="16200000">
              <a:off x="61426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sp>
        <p:nvSpPr>
          <p:cNvPr id="1765" name="Gerader Verbinder 39"/>
          <p:cNvSpPr/>
          <p:nvPr/>
        </p:nvSpPr>
        <p:spPr>
          <a:xfrm flipV="1">
            <a:off x="6095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grpSp>
        <p:nvGrpSpPr>
          <p:cNvPr id="1766" name="Gruppieren 40"/>
          <p:cNvGrpSpPr/>
          <p:nvPr/>
        </p:nvGrpSpPr>
        <p:grpSpPr>
          <a:xfrm>
            <a:off x="11545560" y="-397080"/>
            <a:ext cx="137160" cy="333360"/>
            <a:chOff x="11545560" y="-397080"/>
            <a:chExt cx="137160" cy="333360"/>
          </a:xfrm>
        </p:grpSpPr>
        <p:sp>
          <p:nvSpPr>
            <p:cNvPr id="1767" name="Gerader Verbinder 41"/>
            <p:cNvSpPr/>
            <p:nvPr/>
          </p:nvSpPr>
          <p:spPr>
            <a:xfrm flipV="1">
              <a:off x="1168236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768" name="Textfeld 42"/>
            <p:cNvSpPr/>
            <p:nvPr/>
          </p:nvSpPr>
          <p:spPr>
            <a:xfrm rot="16200000">
              <a:off x="1148436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sp>
        <p:nvSpPr>
          <p:cNvPr id="1769" name="Freihandform: Form 43" hidden="1"/>
          <p:cNvSpPr/>
          <p:nvPr/>
        </p:nvSpPr>
        <p:spPr>
          <a:xfrm>
            <a:off x="10596240" y="299520"/>
            <a:ext cx="1079640" cy="411840"/>
          </a:xfrm>
          <a:custGeom>
            <a:avLst/>
            <a:gdLst/>
            <a:ah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a:noFill/>
          </a:ln>
        </p:spPr>
        <p:style>
          <a:lnRef idx="0"/>
          <a:fillRef idx="0"/>
          <a:effectRef idx="0"/>
          <a:fontRef idx="minor"/>
        </p:style>
      </p:sp>
      <p:sp>
        <p:nvSpPr>
          <p:cNvPr id="1770" name="PlaceHolder 1"/>
          <p:cNvSpPr>
            <a:spLocks noGrp="1"/>
          </p:cNvSpPr>
          <p:nvPr>
            <p:ph type="body"/>
          </p:nvPr>
        </p:nvSpPr>
        <p:spPr>
          <a:xfrm>
            <a:off x="0" y="1628640"/>
            <a:ext cx="12191760" cy="5229000"/>
          </a:xfrm>
          <a:prstGeom prst="rect">
            <a:avLst/>
          </a:prstGeom>
          <a:gradFill rotWithShape="0">
            <a:gsLst>
              <a:gs pos="0">
                <a:srgbClr val="8c9fb1"/>
              </a:gs>
              <a:gs pos="100000">
                <a:srgbClr val="8c9fb1">
                  <a:alpha val="20000"/>
                </a:srgbClr>
              </a:gs>
            </a:gsLst>
            <a:lin ang="5400000"/>
          </a:gradFill>
          <a:ln w="0">
            <a:noFill/>
          </a:ln>
        </p:spPr>
        <p:txBody>
          <a:bodyPr lIns="540000" rIns="0" tIns="1188000" bIns="0" anchor="t">
            <a:noAutofit/>
          </a:bodyPr>
          <a:p>
            <a:pPr>
              <a:lnSpc>
                <a:spcPct val="110000"/>
              </a:lnSpc>
              <a:spcAft>
                <a:spcPts val="1199"/>
              </a:spcAft>
              <a:buNone/>
              <a:tabLst>
                <a:tab algn="l" pos="0"/>
              </a:tabLst>
            </a:pPr>
            <a:r>
              <a:rPr b="1" lang="de-DE" sz="4000" spc="-1" strike="noStrike">
                <a:solidFill>
                  <a:srgbClr val="ffffff"/>
                </a:solidFill>
                <a:latin typeface="Arial"/>
              </a:rPr>
              <a:t> </a:t>
            </a:r>
            <a:endParaRPr b="0" lang="de-DE" sz="4000" spc="-1" strike="noStrike">
              <a:solidFill>
                <a:srgbClr val="ffffff"/>
              </a:solidFill>
              <a:latin typeface="Arial"/>
            </a:endParaRPr>
          </a:p>
        </p:txBody>
      </p:sp>
      <p:sp>
        <p:nvSpPr>
          <p:cNvPr id="1771" name="PlaceHolder 2"/>
          <p:cNvSpPr>
            <a:spLocks noGrp="1"/>
          </p:cNvSpPr>
          <p:nvPr>
            <p:ph type="body"/>
          </p:nvPr>
        </p:nvSpPr>
        <p:spPr>
          <a:xfrm>
            <a:off x="0" y="1628640"/>
            <a:ext cx="12191760" cy="5229000"/>
          </a:xfrm>
          <a:prstGeom prst="rect">
            <a:avLst/>
          </a:prstGeom>
          <a:solidFill>
            <a:srgbClr val="f2f2f2"/>
          </a:solidFill>
          <a:ln w="0">
            <a:noFill/>
          </a:ln>
        </p:spPr>
        <p:txBody>
          <a:bodyPr lIns="90000" rIns="90000" tIns="45000" bIns="45000" anchor="t">
            <a:noAutofit/>
          </a:bodyPr>
          <a:p>
            <a:pPr>
              <a:lnSpc>
                <a:spcPct val="100000"/>
              </a:lnSpc>
              <a:buNone/>
            </a:pPr>
            <a:r>
              <a:rPr b="0" lang="de-DE" sz="1800" spc="-1" strike="noStrike">
                <a:solidFill>
                  <a:srgbClr val="ffffff"/>
                </a:solidFill>
                <a:latin typeface="Arial"/>
              </a:rPr>
              <a:t> </a:t>
            </a:r>
            <a:endParaRPr b="0" lang="de-DE" sz="1800" spc="-1" strike="noStrike">
              <a:solidFill>
                <a:srgbClr val="ffffff"/>
              </a:solidFill>
              <a:latin typeface="Arial"/>
            </a:endParaRPr>
          </a:p>
        </p:txBody>
      </p:sp>
      <p:sp>
        <p:nvSpPr>
          <p:cNvPr id="1772" name="Rechteck 59"/>
          <p:cNvSpPr/>
          <p:nvPr/>
        </p:nvSpPr>
        <p:spPr>
          <a:xfrm>
            <a:off x="518400" y="1196640"/>
            <a:ext cx="11675880" cy="71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773" name="PlaceHolder 3"/>
          <p:cNvSpPr>
            <a:spLocks noGrp="1"/>
          </p:cNvSpPr>
          <p:nvPr>
            <p:ph type="body"/>
          </p:nvPr>
        </p:nvSpPr>
        <p:spPr>
          <a:xfrm>
            <a:off x="518400" y="1440360"/>
            <a:ext cx="11157480" cy="3977640"/>
          </a:xfrm>
          <a:prstGeom prst="rect">
            <a:avLst/>
          </a:prstGeom>
          <a:noFill/>
          <a:ln w="0">
            <a:noFill/>
          </a:ln>
        </p:spPr>
        <p:txBody>
          <a:bodyPr lIns="0" rIns="360000" tIns="0" bIns="0" anchor="ctr">
            <a:noAutofit/>
          </a:bodyPr>
          <a:p>
            <a:pPr>
              <a:lnSpc>
                <a:spcPct val="110000"/>
              </a:lnSpc>
              <a:buNone/>
              <a:tabLst>
                <a:tab algn="l" pos="0"/>
              </a:tabLst>
            </a:pPr>
            <a:r>
              <a:rPr b="1" lang="de-DE" sz="4800" spc="-1" strike="noStrike">
                <a:solidFill>
                  <a:srgbClr val="ffffff"/>
                </a:solidFill>
                <a:latin typeface="Arial"/>
              </a:rPr>
              <a:t>Vielen Dank</a:t>
            </a:r>
            <a:br/>
            <a:r>
              <a:rPr b="1" lang="de-DE" sz="4800" spc="-1" strike="noStrike">
                <a:solidFill>
                  <a:srgbClr val="ffffff"/>
                </a:solidFill>
                <a:latin typeface="Arial"/>
              </a:rPr>
              <a:t>für Ihre Aufmerksamkeit!</a:t>
            </a:r>
            <a:endParaRPr b="0" lang="de-DE" sz="4800" spc="-1" strike="noStrike">
              <a:solidFill>
                <a:srgbClr val="ffffff"/>
              </a:solidFill>
              <a:latin typeface="Arial"/>
            </a:endParaRPr>
          </a:p>
        </p:txBody>
      </p:sp>
      <p:grpSp>
        <p:nvGrpSpPr>
          <p:cNvPr id="1774" name="Gruppieren 55"/>
          <p:cNvGrpSpPr/>
          <p:nvPr/>
        </p:nvGrpSpPr>
        <p:grpSpPr>
          <a:xfrm>
            <a:off x="-390240" y="160200"/>
            <a:ext cx="333360" cy="136800"/>
            <a:chOff x="-390240" y="160200"/>
            <a:chExt cx="333360" cy="136800"/>
          </a:xfrm>
        </p:grpSpPr>
        <p:sp>
          <p:nvSpPr>
            <p:cNvPr id="1775" name="Gerader Verbinder 61"/>
            <p:cNvSpPr/>
            <p:nvPr/>
          </p:nvSpPr>
          <p:spPr>
            <a:xfrm>
              <a:off x="-390240" y="296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776" name="Textfeld 62"/>
            <p:cNvSpPr/>
            <p:nvPr/>
          </p:nvSpPr>
          <p:spPr>
            <a:xfrm>
              <a:off x="-351720" y="160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08,70</a:t>
              </a:r>
              <a:endParaRPr b="0" lang="en-GB" sz="800" spc="-1" strike="noStrike">
                <a:latin typeface="Arial"/>
              </a:endParaRPr>
            </a:p>
          </p:txBody>
        </p:sp>
      </p:grpSp>
      <p:grpSp>
        <p:nvGrpSpPr>
          <p:cNvPr id="1777" name="Gruppieren 63"/>
          <p:cNvGrpSpPr/>
          <p:nvPr/>
        </p:nvGrpSpPr>
        <p:grpSpPr>
          <a:xfrm>
            <a:off x="-390240" y="1131840"/>
            <a:ext cx="333360" cy="136800"/>
            <a:chOff x="-390240" y="1131840"/>
            <a:chExt cx="333360" cy="136800"/>
          </a:xfrm>
        </p:grpSpPr>
        <p:sp>
          <p:nvSpPr>
            <p:cNvPr id="1778" name="Gerader Verbinder 65"/>
            <p:cNvSpPr/>
            <p:nvPr/>
          </p:nvSpPr>
          <p:spPr>
            <a:xfrm>
              <a:off x="-390240" y="1268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779" name="Textfeld 66"/>
            <p:cNvSpPr/>
            <p:nvPr/>
          </p:nvSpPr>
          <p:spPr>
            <a:xfrm>
              <a:off x="-351720" y="113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06,00</a:t>
              </a:r>
              <a:endParaRPr b="0" lang="en-GB" sz="800" spc="-1" strike="noStrike">
                <a:latin typeface="Arial"/>
              </a:endParaRPr>
            </a:p>
          </p:txBody>
        </p:sp>
      </p:grpSp>
      <p:grpSp>
        <p:nvGrpSpPr>
          <p:cNvPr id="1780" name="Gruppieren 67"/>
          <p:cNvGrpSpPr/>
          <p:nvPr/>
        </p:nvGrpSpPr>
        <p:grpSpPr>
          <a:xfrm>
            <a:off x="-390240" y="1491840"/>
            <a:ext cx="333360" cy="137160"/>
            <a:chOff x="-390240" y="1491840"/>
            <a:chExt cx="333360" cy="137160"/>
          </a:xfrm>
        </p:grpSpPr>
        <p:sp>
          <p:nvSpPr>
            <p:cNvPr id="1781" name="Gerader Verbinder 68"/>
            <p:cNvSpPr/>
            <p:nvPr/>
          </p:nvSpPr>
          <p:spPr>
            <a:xfrm>
              <a:off x="-390240" y="1628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782" name="Textfeld 69"/>
            <p:cNvSpPr/>
            <p:nvPr/>
          </p:nvSpPr>
          <p:spPr>
            <a:xfrm>
              <a:off x="-351720" y="149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05,00</a:t>
              </a:r>
              <a:endParaRPr b="0" lang="en-GB" sz="800" spc="-1" strike="noStrike">
                <a:latin typeface="Arial"/>
              </a:endParaRPr>
            </a:p>
          </p:txBody>
        </p:sp>
      </p:grpSp>
      <p:grpSp>
        <p:nvGrpSpPr>
          <p:cNvPr id="1783" name="Gruppieren 70"/>
          <p:cNvGrpSpPr/>
          <p:nvPr/>
        </p:nvGrpSpPr>
        <p:grpSpPr>
          <a:xfrm>
            <a:off x="-390240" y="3292200"/>
            <a:ext cx="333360" cy="137160"/>
            <a:chOff x="-390240" y="3292200"/>
            <a:chExt cx="333360" cy="137160"/>
          </a:xfrm>
        </p:grpSpPr>
        <p:sp>
          <p:nvSpPr>
            <p:cNvPr id="1784" name="Gerader Verbinder 71"/>
            <p:cNvSpPr/>
            <p:nvPr/>
          </p:nvSpPr>
          <p:spPr>
            <a:xfrm>
              <a:off x="-390240" y="342900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785" name="Textfeld 72"/>
            <p:cNvSpPr/>
            <p:nvPr/>
          </p:nvSpPr>
          <p:spPr>
            <a:xfrm>
              <a:off x="-351720" y="3292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00,00</a:t>
              </a:r>
              <a:endParaRPr b="0" lang="en-GB" sz="800" spc="-1" strike="noStrike">
                <a:latin typeface="Arial"/>
              </a:endParaRPr>
            </a:p>
          </p:txBody>
        </p:sp>
      </p:grpSp>
      <p:grpSp>
        <p:nvGrpSpPr>
          <p:cNvPr id="1786" name="Gruppieren 73"/>
          <p:cNvGrpSpPr/>
          <p:nvPr/>
        </p:nvGrpSpPr>
        <p:grpSpPr>
          <a:xfrm>
            <a:off x="-390240" y="6063840"/>
            <a:ext cx="333360" cy="137160"/>
            <a:chOff x="-390240" y="6063840"/>
            <a:chExt cx="333360" cy="137160"/>
          </a:xfrm>
        </p:grpSpPr>
        <p:sp>
          <p:nvSpPr>
            <p:cNvPr id="1787" name="Gerader Verbinder 74"/>
            <p:cNvSpPr/>
            <p:nvPr/>
          </p:nvSpPr>
          <p:spPr>
            <a:xfrm>
              <a:off x="-390240" y="6200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788" name="Textfeld 75"/>
            <p:cNvSpPr/>
            <p:nvPr/>
          </p:nvSpPr>
          <p:spPr>
            <a:xfrm>
              <a:off x="-351720" y="6063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07,70</a:t>
              </a:r>
              <a:endParaRPr b="0" lang="en-GB" sz="800" spc="-1" strike="noStrike">
                <a:latin typeface="Arial"/>
              </a:endParaRPr>
            </a:p>
          </p:txBody>
        </p:sp>
      </p:grpSp>
      <p:grpSp>
        <p:nvGrpSpPr>
          <p:cNvPr id="1789" name="Gruppieren 76"/>
          <p:cNvGrpSpPr/>
          <p:nvPr/>
        </p:nvGrpSpPr>
        <p:grpSpPr>
          <a:xfrm>
            <a:off x="-390240" y="6495840"/>
            <a:ext cx="333360" cy="136800"/>
            <a:chOff x="-390240" y="6495840"/>
            <a:chExt cx="333360" cy="136800"/>
          </a:xfrm>
        </p:grpSpPr>
        <p:sp>
          <p:nvSpPr>
            <p:cNvPr id="1790" name="Gerader Verbinder 77"/>
            <p:cNvSpPr/>
            <p:nvPr/>
          </p:nvSpPr>
          <p:spPr>
            <a:xfrm>
              <a:off x="-390240" y="6632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791" name="Textfeld 78"/>
            <p:cNvSpPr/>
            <p:nvPr/>
          </p:nvSpPr>
          <p:spPr>
            <a:xfrm>
              <a:off x="-351720" y="6495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08,90</a:t>
              </a:r>
              <a:endParaRPr b="0" lang="en-GB" sz="800" spc="-1" strike="noStrike">
                <a:latin typeface="Arial"/>
              </a:endParaRPr>
            </a:p>
          </p:txBody>
        </p:sp>
      </p:grpSp>
      <p:grpSp>
        <p:nvGrpSpPr>
          <p:cNvPr id="1792" name="Gruppieren 79"/>
          <p:cNvGrpSpPr/>
          <p:nvPr/>
        </p:nvGrpSpPr>
        <p:grpSpPr>
          <a:xfrm>
            <a:off x="379800" y="-397080"/>
            <a:ext cx="137160" cy="333360"/>
            <a:chOff x="379800" y="-397080"/>
            <a:chExt cx="137160" cy="333360"/>
          </a:xfrm>
        </p:grpSpPr>
        <p:sp>
          <p:nvSpPr>
            <p:cNvPr id="1793" name="Gerader Verbinder 80"/>
            <p:cNvSpPr/>
            <p:nvPr/>
          </p:nvSpPr>
          <p:spPr>
            <a:xfrm flipV="1">
              <a:off x="51660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794" name="Textfeld 81"/>
            <p:cNvSpPr/>
            <p:nvPr/>
          </p:nvSpPr>
          <p:spPr>
            <a:xfrm rot="16200000">
              <a:off x="31860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grpSp>
        <p:nvGrpSpPr>
          <p:cNvPr id="1795" name="Gruppieren 82"/>
          <p:cNvGrpSpPr/>
          <p:nvPr/>
        </p:nvGrpSpPr>
        <p:grpSpPr>
          <a:xfrm>
            <a:off x="5851080" y="-397080"/>
            <a:ext cx="137160" cy="333360"/>
            <a:chOff x="5851080" y="-397080"/>
            <a:chExt cx="137160" cy="333360"/>
          </a:xfrm>
        </p:grpSpPr>
        <p:sp>
          <p:nvSpPr>
            <p:cNvPr id="1796" name="Gerader Verbinder 83"/>
            <p:cNvSpPr/>
            <p:nvPr/>
          </p:nvSpPr>
          <p:spPr>
            <a:xfrm flipV="1">
              <a:off x="5987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797" name="Textfeld 84"/>
            <p:cNvSpPr/>
            <p:nvPr/>
          </p:nvSpPr>
          <p:spPr>
            <a:xfrm rot="16200000">
              <a:off x="57898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grpSp>
        <p:nvGrpSpPr>
          <p:cNvPr id="1798" name="Gruppieren 85"/>
          <p:cNvGrpSpPr/>
          <p:nvPr/>
        </p:nvGrpSpPr>
        <p:grpSpPr>
          <a:xfrm>
            <a:off x="6203880" y="-397080"/>
            <a:ext cx="132840" cy="333360"/>
            <a:chOff x="6203880" y="-397080"/>
            <a:chExt cx="132840" cy="333360"/>
          </a:xfrm>
        </p:grpSpPr>
        <p:sp>
          <p:nvSpPr>
            <p:cNvPr id="1799" name="Gerader Verbinder 86"/>
            <p:cNvSpPr/>
            <p:nvPr/>
          </p:nvSpPr>
          <p:spPr>
            <a:xfrm flipV="1">
              <a:off x="6203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800" name="Textfeld 87"/>
            <p:cNvSpPr/>
            <p:nvPr/>
          </p:nvSpPr>
          <p:spPr>
            <a:xfrm rot="16200000">
              <a:off x="61426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sp>
        <p:nvSpPr>
          <p:cNvPr id="1801" name="Gerader Verbinder 88"/>
          <p:cNvSpPr/>
          <p:nvPr/>
        </p:nvSpPr>
        <p:spPr>
          <a:xfrm flipV="1">
            <a:off x="6095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grpSp>
        <p:nvGrpSpPr>
          <p:cNvPr id="1802" name="Gruppieren 89"/>
          <p:cNvGrpSpPr/>
          <p:nvPr/>
        </p:nvGrpSpPr>
        <p:grpSpPr>
          <a:xfrm>
            <a:off x="11545560" y="-397080"/>
            <a:ext cx="137160" cy="333360"/>
            <a:chOff x="11545560" y="-397080"/>
            <a:chExt cx="137160" cy="333360"/>
          </a:xfrm>
        </p:grpSpPr>
        <p:sp>
          <p:nvSpPr>
            <p:cNvPr id="1803" name="Gerader Verbinder 90"/>
            <p:cNvSpPr/>
            <p:nvPr/>
          </p:nvSpPr>
          <p:spPr>
            <a:xfrm flipV="1">
              <a:off x="1168236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804" name="Textfeld 91"/>
            <p:cNvSpPr/>
            <p:nvPr/>
          </p:nvSpPr>
          <p:spPr>
            <a:xfrm rot="16200000">
              <a:off x="1148436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grpSp>
        <p:nvGrpSpPr>
          <p:cNvPr id="1805" name="Gruppieren 92"/>
          <p:cNvGrpSpPr/>
          <p:nvPr/>
        </p:nvGrpSpPr>
        <p:grpSpPr>
          <a:xfrm>
            <a:off x="510480" y="293040"/>
            <a:ext cx="2387880" cy="300960"/>
            <a:chOff x="510480" y="293040"/>
            <a:chExt cx="2387880" cy="300960"/>
          </a:xfrm>
        </p:grpSpPr>
        <p:sp>
          <p:nvSpPr>
            <p:cNvPr id="1806" name="Freihandform: Form 139"/>
            <p:cNvSpPr/>
            <p:nvPr/>
          </p:nvSpPr>
          <p:spPr>
            <a:xfrm>
              <a:off x="519120" y="299160"/>
              <a:ext cx="71640" cy="114120"/>
            </a:xfrm>
            <a:custGeom>
              <a:avLst/>
              <a:gdLst/>
              <a:ah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a:noFill/>
            </a:ln>
          </p:spPr>
          <p:style>
            <a:lnRef idx="0"/>
            <a:fillRef idx="0"/>
            <a:effectRef idx="0"/>
            <a:fontRef idx="minor"/>
          </p:style>
        </p:sp>
        <p:sp>
          <p:nvSpPr>
            <p:cNvPr id="1807" name="Freihandform: Form 140"/>
            <p:cNvSpPr/>
            <p:nvPr/>
          </p:nvSpPr>
          <p:spPr>
            <a:xfrm>
              <a:off x="602280" y="329040"/>
              <a:ext cx="49320" cy="84240"/>
            </a:xfrm>
            <a:custGeom>
              <a:avLst/>
              <a:gdLst/>
              <a:ah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a:noFill/>
            </a:ln>
          </p:spPr>
          <p:style>
            <a:lnRef idx="0"/>
            <a:fillRef idx="0"/>
            <a:effectRef idx="0"/>
            <a:fontRef idx="minor"/>
          </p:style>
        </p:sp>
        <p:sp>
          <p:nvSpPr>
            <p:cNvPr id="1808" name="Freihandform: Form 141"/>
            <p:cNvSpPr/>
            <p:nvPr/>
          </p:nvSpPr>
          <p:spPr>
            <a:xfrm>
              <a:off x="666000" y="294120"/>
              <a:ext cx="24120" cy="118800"/>
            </a:xfrm>
            <a:custGeom>
              <a:avLst/>
              <a:gdLst/>
              <a:ah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a:noFill/>
            </a:ln>
          </p:spPr>
          <p:style>
            <a:lnRef idx="0"/>
            <a:fillRef idx="0"/>
            <a:effectRef idx="0"/>
            <a:fontRef idx="minor"/>
          </p:style>
        </p:sp>
        <p:sp>
          <p:nvSpPr>
            <p:cNvPr id="1809" name="Freihandform: Form 142"/>
            <p:cNvSpPr/>
            <p:nvPr/>
          </p:nvSpPr>
          <p:spPr>
            <a:xfrm>
              <a:off x="708120" y="329040"/>
              <a:ext cx="74880" cy="86040"/>
            </a:xfrm>
            <a:custGeom>
              <a:avLst/>
              <a:gdLst/>
              <a:ah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a:noFill/>
            </a:ln>
          </p:spPr>
          <p:style>
            <a:lnRef idx="0"/>
            <a:fillRef idx="0"/>
            <a:effectRef idx="0"/>
            <a:fontRef idx="minor"/>
          </p:style>
        </p:sp>
        <p:sp>
          <p:nvSpPr>
            <p:cNvPr id="1810" name="Freihandform: Form 143"/>
            <p:cNvSpPr/>
            <p:nvPr/>
          </p:nvSpPr>
          <p:spPr>
            <a:xfrm>
              <a:off x="800280" y="293040"/>
              <a:ext cx="76680" cy="122400"/>
            </a:xfrm>
            <a:custGeom>
              <a:avLst/>
              <a:gdLst/>
              <a:ah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a:noFill/>
            </a:ln>
          </p:spPr>
          <p:style>
            <a:lnRef idx="0"/>
            <a:fillRef idx="0"/>
            <a:effectRef idx="0"/>
            <a:fontRef idx="minor"/>
          </p:style>
        </p:sp>
        <p:sp>
          <p:nvSpPr>
            <p:cNvPr id="1811" name="Freihandform: Form 144"/>
            <p:cNvSpPr/>
            <p:nvPr/>
          </p:nvSpPr>
          <p:spPr>
            <a:xfrm>
              <a:off x="902880" y="329040"/>
              <a:ext cx="49320" cy="84240"/>
            </a:xfrm>
            <a:custGeom>
              <a:avLst/>
              <a:gdLst/>
              <a:ah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a:noFill/>
            </a:ln>
          </p:spPr>
          <p:style>
            <a:lnRef idx="0"/>
            <a:fillRef idx="0"/>
            <a:effectRef idx="0"/>
            <a:fontRef idx="minor"/>
          </p:style>
        </p:sp>
        <p:sp>
          <p:nvSpPr>
            <p:cNvPr id="1812" name="Freihandform: Form 145"/>
            <p:cNvSpPr/>
            <p:nvPr/>
          </p:nvSpPr>
          <p:spPr>
            <a:xfrm>
              <a:off x="966240" y="294120"/>
              <a:ext cx="24120" cy="118800"/>
            </a:xfrm>
            <a:custGeom>
              <a:avLst/>
              <a:gdLst/>
              <a:ah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a:noFill/>
            </a:ln>
          </p:spPr>
          <p:style>
            <a:lnRef idx="0"/>
            <a:fillRef idx="0"/>
            <a:effectRef idx="0"/>
            <a:fontRef idx="minor"/>
          </p:style>
        </p:sp>
        <p:sp>
          <p:nvSpPr>
            <p:cNvPr id="1813" name="Freihandform: Form 146"/>
            <p:cNvSpPr/>
            <p:nvPr/>
          </p:nvSpPr>
          <p:spPr>
            <a:xfrm>
              <a:off x="1009080" y="328680"/>
              <a:ext cx="69120" cy="86400"/>
            </a:xfrm>
            <a:custGeom>
              <a:avLst/>
              <a:gdLst/>
              <a:ah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a:noFill/>
            </a:ln>
          </p:spPr>
          <p:style>
            <a:lnRef idx="0"/>
            <a:fillRef idx="0"/>
            <a:effectRef idx="0"/>
            <a:fontRef idx="minor"/>
          </p:style>
        </p:sp>
        <p:sp>
          <p:nvSpPr>
            <p:cNvPr id="1814" name="Freihandform: Form 147"/>
            <p:cNvSpPr/>
            <p:nvPr/>
          </p:nvSpPr>
          <p:spPr>
            <a:xfrm>
              <a:off x="1095120" y="293040"/>
              <a:ext cx="70920" cy="120240"/>
            </a:xfrm>
            <a:custGeom>
              <a:avLst/>
              <a:gdLst/>
              <a:ah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a:noFill/>
            </a:ln>
          </p:spPr>
          <p:style>
            <a:lnRef idx="0"/>
            <a:fillRef idx="0"/>
            <a:effectRef idx="0"/>
            <a:fontRef idx="minor"/>
          </p:style>
        </p:sp>
        <p:sp>
          <p:nvSpPr>
            <p:cNvPr id="1815" name="Freihandform: Form 148"/>
            <p:cNvSpPr/>
            <p:nvPr/>
          </p:nvSpPr>
          <p:spPr>
            <a:xfrm>
              <a:off x="1188360" y="353880"/>
              <a:ext cx="39960" cy="18000"/>
            </a:xfrm>
            <a:custGeom>
              <a:avLst/>
              <a:gdLst/>
              <a:ahLst/>
              <a:rect l="l" t="t" r="r" b="b"/>
              <a:pathLst>
                <a:path w="130492" h="59055">
                  <a:moveTo>
                    <a:pt x="130492" y="59055"/>
                  </a:moveTo>
                  <a:lnTo>
                    <a:pt x="0" y="59055"/>
                  </a:lnTo>
                  <a:lnTo>
                    <a:pt x="0" y="0"/>
                  </a:lnTo>
                  <a:lnTo>
                    <a:pt x="130492" y="0"/>
                  </a:lnTo>
                  <a:lnTo>
                    <a:pt x="130492" y="59055"/>
                  </a:lnTo>
                  <a:close/>
                </a:path>
              </a:pathLst>
            </a:custGeom>
            <a:solidFill>
              <a:srgbClr val="041e42"/>
            </a:solidFill>
            <a:ln w="9525">
              <a:noFill/>
            </a:ln>
          </p:spPr>
          <p:style>
            <a:lnRef idx="0"/>
            <a:fillRef idx="0"/>
            <a:effectRef idx="0"/>
            <a:fontRef idx="minor"/>
          </p:style>
        </p:sp>
        <p:sp>
          <p:nvSpPr>
            <p:cNvPr id="1816" name="Freihandform: Form 149"/>
            <p:cNvSpPr/>
            <p:nvPr/>
          </p:nvSpPr>
          <p:spPr>
            <a:xfrm>
              <a:off x="1239120" y="299160"/>
              <a:ext cx="105840" cy="113760"/>
            </a:xfrm>
            <a:custGeom>
              <a:avLst/>
              <a:gdLst/>
              <a:ah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a:noFill/>
            </a:ln>
          </p:spPr>
          <p:style>
            <a:lnRef idx="0"/>
            <a:fillRef idx="0"/>
            <a:effectRef idx="0"/>
            <a:fontRef idx="minor"/>
          </p:style>
        </p:sp>
        <p:sp>
          <p:nvSpPr>
            <p:cNvPr id="1817" name="Freihandform: Form 150"/>
            <p:cNvSpPr/>
            <p:nvPr/>
          </p:nvSpPr>
          <p:spPr>
            <a:xfrm>
              <a:off x="1362600" y="293040"/>
              <a:ext cx="18720" cy="119880"/>
            </a:xfrm>
            <a:custGeom>
              <a:avLst/>
              <a:gdLst/>
              <a:ah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a:noFill/>
            </a:ln>
          </p:spPr>
          <p:style>
            <a:lnRef idx="0"/>
            <a:fillRef idx="0"/>
            <a:effectRef idx="0"/>
            <a:fontRef idx="minor"/>
          </p:style>
        </p:sp>
        <p:sp>
          <p:nvSpPr>
            <p:cNvPr id="1818" name="Freihandform: Form 151"/>
            <p:cNvSpPr/>
            <p:nvPr/>
          </p:nvSpPr>
          <p:spPr>
            <a:xfrm>
              <a:off x="1402200" y="329040"/>
              <a:ext cx="74880" cy="86040"/>
            </a:xfrm>
            <a:custGeom>
              <a:avLst/>
              <a:gdLst/>
              <a:ah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a:noFill/>
            </a:ln>
          </p:spPr>
          <p:style>
            <a:lnRef idx="0"/>
            <a:fillRef idx="0"/>
            <a:effectRef idx="0"/>
            <a:fontRef idx="minor"/>
          </p:style>
        </p:sp>
        <p:sp>
          <p:nvSpPr>
            <p:cNvPr id="1819" name="Freihandform: Form 152"/>
            <p:cNvSpPr/>
            <p:nvPr/>
          </p:nvSpPr>
          <p:spPr>
            <a:xfrm>
              <a:off x="1488240" y="330840"/>
              <a:ext cx="78840" cy="82080"/>
            </a:xfrm>
            <a:custGeom>
              <a:avLst/>
              <a:gdLst/>
              <a:ah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a:noFill/>
            </a:ln>
          </p:spPr>
          <p:style>
            <a:lnRef idx="0"/>
            <a:fillRef idx="0"/>
            <a:effectRef idx="0"/>
            <a:fontRef idx="minor"/>
          </p:style>
        </p:sp>
        <p:sp>
          <p:nvSpPr>
            <p:cNvPr id="1820" name="Freihandform: Form 153"/>
            <p:cNvSpPr/>
            <p:nvPr/>
          </p:nvSpPr>
          <p:spPr>
            <a:xfrm>
              <a:off x="1577520" y="329040"/>
              <a:ext cx="69480" cy="86040"/>
            </a:xfrm>
            <a:custGeom>
              <a:avLst/>
              <a:gdLst/>
              <a:ah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a:noFill/>
            </a:ln>
          </p:spPr>
          <p:style>
            <a:lnRef idx="0"/>
            <a:fillRef idx="0"/>
            <a:effectRef idx="0"/>
            <a:fontRef idx="minor"/>
          </p:style>
        </p:sp>
        <p:sp>
          <p:nvSpPr>
            <p:cNvPr id="1821" name="Freihandform: Form 154"/>
            <p:cNvSpPr/>
            <p:nvPr/>
          </p:nvSpPr>
          <p:spPr>
            <a:xfrm>
              <a:off x="1671840" y="329040"/>
              <a:ext cx="70920" cy="84240"/>
            </a:xfrm>
            <a:custGeom>
              <a:avLst/>
              <a:gdLst/>
              <a:ah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a:noFill/>
            </a:ln>
          </p:spPr>
          <p:style>
            <a:lnRef idx="0"/>
            <a:fillRef idx="0"/>
            <a:effectRef idx="0"/>
            <a:fontRef idx="minor"/>
          </p:style>
        </p:sp>
        <p:sp>
          <p:nvSpPr>
            <p:cNvPr id="1822" name="Freihandform: Form 155"/>
            <p:cNvSpPr/>
            <p:nvPr/>
          </p:nvSpPr>
          <p:spPr>
            <a:xfrm>
              <a:off x="1763280" y="293040"/>
              <a:ext cx="76680" cy="122400"/>
            </a:xfrm>
            <a:custGeom>
              <a:avLst/>
              <a:gdLst/>
              <a:ah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a:noFill/>
            </a:ln>
          </p:spPr>
          <p:style>
            <a:lnRef idx="0"/>
            <a:fillRef idx="0"/>
            <a:effectRef idx="0"/>
            <a:fontRef idx="minor"/>
          </p:style>
        </p:sp>
        <p:sp>
          <p:nvSpPr>
            <p:cNvPr id="1823" name="Freihandform: Form 156"/>
            <p:cNvSpPr/>
            <p:nvPr/>
          </p:nvSpPr>
          <p:spPr>
            <a:xfrm>
              <a:off x="1861200" y="329040"/>
              <a:ext cx="74880" cy="86040"/>
            </a:xfrm>
            <a:custGeom>
              <a:avLst/>
              <a:gdLst/>
              <a:ah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a:noFill/>
            </a:ln>
          </p:spPr>
          <p:style>
            <a:lnRef idx="0"/>
            <a:fillRef idx="0"/>
            <a:effectRef idx="0"/>
            <a:fontRef idx="minor"/>
          </p:style>
        </p:sp>
        <p:sp>
          <p:nvSpPr>
            <p:cNvPr id="1824" name="Freihandform: Form 157"/>
            <p:cNvSpPr/>
            <p:nvPr/>
          </p:nvSpPr>
          <p:spPr>
            <a:xfrm>
              <a:off x="1958400" y="329040"/>
              <a:ext cx="49320" cy="84240"/>
            </a:xfrm>
            <a:custGeom>
              <a:avLst/>
              <a:gdLst/>
              <a:ah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a:noFill/>
            </a:ln>
          </p:spPr>
          <p:style>
            <a:lnRef idx="0"/>
            <a:fillRef idx="0"/>
            <a:effectRef idx="0"/>
            <a:fontRef idx="minor"/>
          </p:style>
        </p:sp>
        <p:sp>
          <p:nvSpPr>
            <p:cNvPr id="1825" name="Freihandform: Form 158"/>
            <p:cNvSpPr/>
            <p:nvPr/>
          </p:nvSpPr>
          <p:spPr>
            <a:xfrm>
              <a:off x="2019960" y="353880"/>
              <a:ext cx="39960" cy="18000"/>
            </a:xfrm>
            <a:custGeom>
              <a:avLst/>
              <a:gdLst/>
              <a:ahLst/>
              <a:rect l="l" t="t" r="r" b="b"/>
              <a:pathLst>
                <a:path w="130492" h="59055">
                  <a:moveTo>
                    <a:pt x="130493" y="59055"/>
                  </a:moveTo>
                  <a:lnTo>
                    <a:pt x="0" y="59055"/>
                  </a:lnTo>
                  <a:lnTo>
                    <a:pt x="0" y="0"/>
                  </a:lnTo>
                  <a:lnTo>
                    <a:pt x="130493" y="0"/>
                  </a:lnTo>
                  <a:lnTo>
                    <a:pt x="130493" y="59055"/>
                  </a:lnTo>
                  <a:close/>
                </a:path>
              </a:pathLst>
            </a:custGeom>
            <a:solidFill>
              <a:srgbClr val="041e42"/>
            </a:solidFill>
            <a:ln w="9525">
              <a:noFill/>
            </a:ln>
          </p:spPr>
          <p:style>
            <a:lnRef idx="0"/>
            <a:fillRef idx="0"/>
            <a:effectRef idx="0"/>
            <a:fontRef idx="minor"/>
          </p:style>
        </p:sp>
        <p:sp>
          <p:nvSpPr>
            <p:cNvPr id="1826" name="Freihandform: Form 159"/>
            <p:cNvSpPr/>
            <p:nvPr/>
          </p:nvSpPr>
          <p:spPr>
            <a:xfrm>
              <a:off x="2085120" y="299160"/>
              <a:ext cx="88920" cy="115920"/>
            </a:xfrm>
            <a:custGeom>
              <a:avLst/>
              <a:gdLst/>
              <a:ah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a:noFill/>
            </a:ln>
          </p:spPr>
          <p:style>
            <a:lnRef idx="0"/>
            <a:fillRef idx="0"/>
            <a:effectRef idx="0"/>
            <a:fontRef idx="minor"/>
          </p:style>
        </p:sp>
        <p:sp>
          <p:nvSpPr>
            <p:cNvPr id="1827" name="Freihandform: Form 160"/>
            <p:cNvSpPr/>
            <p:nvPr/>
          </p:nvSpPr>
          <p:spPr>
            <a:xfrm>
              <a:off x="2200320" y="329040"/>
              <a:ext cx="70560" cy="84240"/>
            </a:xfrm>
            <a:custGeom>
              <a:avLst/>
              <a:gdLst/>
              <a:ah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a:noFill/>
            </a:ln>
          </p:spPr>
          <p:style>
            <a:lnRef idx="0"/>
            <a:fillRef idx="0"/>
            <a:effectRef idx="0"/>
            <a:fontRef idx="minor"/>
          </p:style>
        </p:sp>
        <p:sp>
          <p:nvSpPr>
            <p:cNvPr id="1828" name="Freihandform: Form 161"/>
            <p:cNvSpPr/>
            <p:nvPr/>
          </p:nvSpPr>
          <p:spPr>
            <a:xfrm>
              <a:off x="2292840" y="294120"/>
              <a:ext cx="24120" cy="118800"/>
            </a:xfrm>
            <a:custGeom>
              <a:avLst/>
              <a:gdLst/>
              <a:ah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a:noFill/>
            </a:ln>
          </p:spPr>
          <p:style>
            <a:lnRef idx="0"/>
            <a:fillRef idx="0"/>
            <a:effectRef idx="0"/>
            <a:fontRef idx="minor"/>
          </p:style>
        </p:sp>
        <p:sp>
          <p:nvSpPr>
            <p:cNvPr id="1829" name="Freihandform: Form 162"/>
            <p:cNvSpPr/>
            <p:nvPr/>
          </p:nvSpPr>
          <p:spPr>
            <a:xfrm>
              <a:off x="2331000" y="331200"/>
              <a:ext cx="79920" cy="82080"/>
            </a:xfrm>
            <a:custGeom>
              <a:avLst/>
              <a:gdLst/>
              <a:ah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a:noFill/>
            </a:ln>
          </p:spPr>
          <p:style>
            <a:lnRef idx="0"/>
            <a:fillRef idx="0"/>
            <a:effectRef idx="0"/>
            <a:fontRef idx="minor"/>
          </p:style>
        </p:sp>
        <p:sp>
          <p:nvSpPr>
            <p:cNvPr id="1830" name="Freihandform: Form 163"/>
            <p:cNvSpPr/>
            <p:nvPr/>
          </p:nvSpPr>
          <p:spPr>
            <a:xfrm>
              <a:off x="2420280" y="329040"/>
              <a:ext cx="74880" cy="86040"/>
            </a:xfrm>
            <a:custGeom>
              <a:avLst/>
              <a:gdLst/>
              <a:ah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a:noFill/>
            </a:ln>
          </p:spPr>
          <p:style>
            <a:lnRef idx="0"/>
            <a:fillRef idx="0"/>
            <a:effectRef idx="0"/>
            <a:fontRef idx="minor"/>
          </p:style>
        </p:sp>
        <p:sp>
          <p:nvSpPr>
            <p:cNvPr id="1831" name="Freihandform: Form 165"/>
            <p:cNvSpPr/>
            <p:nvPr/>
          </p:nvSpPr>
          <p:spPr>
            <a:xfrm>
              <a:off x="2517120" y="329040"/>
              <a:ext cx="49320" cy="84240"/>
            </a:xfrm>
            <a:custGeom>
              <a:avLst/>
              <a:gdLst/>
              <a:ah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a:noFill/>
            </a:ln>
          </p:spPr>
          <p:style>
            <a:lnRef idx="0"/>
            <a:fillRef idx="0"/>
            <a:effectRef idx="0"/>
            <a:fontRef idx="minor"/>
          </p:style>
        </p:sp>
        <p:sp>
          <p:nvSpPr>
            <p:cNvPr id="1832" name="Freihandform: Form 166"/>
            <p:cNvSpPr/>
            <p:nvPr/>
          </p:nvSpPr>
          <p:spPr>
            <a:xfrm>
              <a:off x="2575800" y="328680"/>
              <a:ext cx="63360" cy="86400"/>
            </a:xfrm>
            <a:custGeom>
              <a:avLst/>
              <a:gdLst/>
              <a:ah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a:noFill/>
            </a:ln>
          </p:spPr>
          <p:style>
            <a:lnRef idx="0"/>
            <a:fillRef idx="0"/>
            <a:effectRef idx="0"/>
            <a:fontRef idx="minor"/>
          </p:style>
        </p:sp>
        <p:sp>
          <p:nvSpPr>
            <p:cNvPr id="1833" name="Freihandform: Form 168"/>
            <p:cNvSpPr/>
            <p:nvPr/>
          </p:nvSpPr>
          <p:spPr>
            <a:xfrm>
              <a:off x="2657520" y="294120"/>
              <a:ext cx="24120" cy="118800"/>
            </a:xfrm>
            <a:custGeom>
              <a:avLst/>
              <a:gdLst/>
              <a:ah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a:noFill/>
            </a:ln>
          </p:spPr>
          <p:style>
            <a:lnRef idx="0"/>
            <a:fillRef idx="0"/>
            <a:effectRef idx="0"/>
            <a:fontRef idx="minor"/>
          </p:style>
        </p:sp>
        <p:sp>
          <p:nvSpPr>
            <p:cNvPr id="1834" name="Freihandform: Form 169"/>
            <p:cNvSpPr/>
            <p:nvPr/>
          </p:nvSpPr>
          <p:spPr>
            <a:xfrm>
              <a:off x="2696040" y="304560"/>
              <a:ext cx="51120" cy="110520"/>
            </a:xfrm>
            <a:custGeom>
              <a:avLst/>
              <a:gdLst/>
              <a:ah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a:noFill/>
            </a:ln>
          </p:spPr>
          <p:style>
            <a:lnRef idx="0"/>
            <a:fillRef idx="0"/>
            <a:effectRef idx="0"/>
            <a:fontRef idx="minor"/>
          </p:style>
        </p:sp>
        <p:sp>
          <p:nvSpPr>
            <p:cNvPr id="1835" name="Freihandform: Form 170"/>
            <p:cNvSpPr/>
            <p:nvPr/>
          </p:nvSpPr>
          <p:spPr>
            <a:xfrm>
              <a:off x="2762280" y="295920"/>
              <a:ext cx="69480" cy="119520"/>
            </a:xfrm>
            <a:custGeom>
              <a:avLst/>
              <a:gdLst/>
              <a:ah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a:noFill/>
            </a:ln>
          </p:spPr>
          <p:style>
            <a:lnRef idx="0"/>
            <a:fillRef idx="0"/>
            <a:effectRef idx="0"/>
            <a:fontRef idx="minor"/>
          </p:style>
        </p:sp>
        <p:sp>
          <p:nvSpPr>
            <p:cNvPr id="1836" name="Freihandform: Form 171"/>
            <p:cNvSpPr/>
            <p:nvPr/>
          </p:nvSpPr>
          <p:spPr>
            <a:xfrm>
              <a:off x="2847240" y="304560"/>
              <a:ext cx="51120" cy="110520"/>
            </a:xfrm>
            <a:custGeom>
              <a:avLst/>
              <a:gdLst/>
              <a:ah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a:noFill/>
            </a:ln>
          </p:spPr>
          <p:style>
            <a:lnRef idx="0"/>
            <a:fillRef idx="0"/>
            <a:effectRef idx="0"/>
            <a:fontRef idx="minor"/>
          </p:style>
        </p:sp>
        <p:sp>
          <p:nvSpPr>
            <p:cNvPr id="1837" name="Freihandform: Form 172"/>
            <p:cNvSpPr/>
            <p:nvPr/>
          </p:nvSpPr>
          <p:spPr>
            <a:xfrm>
              <a:off x="510480" y="478080"/>
              <a:ext cx="84960" cy="113760"/>
            </a:xfrm>
            <a:custGeom>
              <a:avLst/>
              <a:gdLst/>
              <a:ah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a:noFill/>
            </a:ln>
          </p:spPr>
          <p:style>
            <a:lnRef idx="0"/>
            <a:fillRef idx="0"/>
            <a:effectRef idx="0"/>
            <a:fontRef idx="minor"/>
          </p:style>
        </p:sp>
        <p:sp>
          <p:nvSpPr>
            <p:cNvPr id="1838" name="Freihandform: Form 173"/>
            <p:cNvSpPr/>
            <p:nvPr/>
          </p:nvSpPr>
          <p:spPr>
            <a:xfrm>
              <a:off x="596520" y="507600"/>
              <a:ext cx="74880" cy="86040"/>
            </a:xfrm>
            <a:custGeom>
              <a:avLst/>
              <a:gdLst/>
              <a:ah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a:noFill/>
            </a:ln>
          </p:spPr>
          <p:style>
            <a:lnRef idx="0"/>
            <a:fillRef idx="0"/>
            <a:effectRef idx="0"/>
            <a:fontRef idx="minor"/>
          </p:style>
        </p:sp>
        <p:sp>
          <p:nvSpPr>
            <p:cNvPr id="1839" name="Freihandform: Form 174"/>
            <p:cNvSpPr/>
            <p:nvPr/>
          </p:nvSpPr>
          <p:spPr>
            <a:xfrm>
              <a:off x="688680" y="507240"/>
              <a:ext cx="69120" cy="86400"/>
            </a:xfrm>
            <a:custGeom>
              <a:avLst/>
              <a:gdLst/>
              <a:ah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a:noFill/>
            </a:ln>
          </p:spPr>
          <p:style>
            <a:lnRef idx="0"/>
            <a:fillRef idx="0"/>
            <a:effectRef idx="0"/>
            <a:fontRef idx="minor"/>
          </p:style>
        </p:sp>
        <p:sp>
          <p:nvSpPr>
            <p:cNvPr id="1840" name="Freihandform: Form 175"/>
            <p:cNvSpPr/>
            <p:nvPr/>
          </p:nvSpPr>
          <p:spPr>
            <a:xfrm>
              <a:off x="775080" y="471600"/>
              <a:ext cx="70560" cy="120240"/>
            </a:xfrm>
            <a:custGeom>
              <a:avLst/>
              <a:gdLst/>
              <a:ah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a:noFill/>
            </a:ln>
          </p:spPr>
          <p:style>
            <a:lnRef idx="0"/>
            <a:fillRef idx="0"/>
            <a:effectRef idx="0"/>
            <a:fontRef idx="minor"/>
          </p:style>
        </p:sp>
        <p:sp>
          <p:nvSpPr>
            <p:cNvPr id="1841" name="Freihandform: Form 176"/>
            <p:cNvSpPr/>
            <p:nvPr/>
          </p:nvSpPr>
          <p:spPr>
            <a:xfrm>
              <a:off x="870480" y="507600"/>
              <a:ext cx="70560" cy="84240"/>
            </a:xfrm>
            <a:custGeom>
              <a:avLst/>
              <a:gdLst/>
              <a:ah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a:noFill/>
            </a:ln>
          </p:spPr>
          <p:style>
            <a:lnRef idx="0"/>
            <a:fillRef idx="0"/>
            <a:effectRef idx="0"/>
            <a:fontRef idx="minor"/>
          </p:style>
        </p:sp>
        <p:sp>
          <p:nvSpPr>
            <p:cNvPr id="1842" name="Freihandform: Form 177"/>
            <p:cNvSpPr/>
            <p:nvPr/>
          </p:nvSpPr>
          <p:spPr>
            <a:xfrm>
              <a:off x="963360" y="472680"/>
              <a:ext cx="24120" cy="118800"/>
            </a:xfrm>
            <a:custGeom>
              <a:avLst/>
              <a:gdLst/>
              <a:ah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a:noFill/>
            </a:ln>
          </p:spPr>
          <p:style>
            <a:lnRef idx="0"/>
            <a:fillRef idx="0"/>
            <a:effectRef idx="0"/>
            <a:fontRef idx="minor"/>
          </p:style>
        </p:sp>
        <p:sp>
          <p:nvSpPr>
            <p:cNvPr id="1843" name="Freihandform: Form 178"/>
            <p:cNvSpPr/>
            <p:nvPr/>
          </p:nvSpPr>
          <p:spPr>
            <a:xfrm>
              <a:off x="1002600" y="507240"/>
              <a:ext cx="63360" cy="86400"/>
            </a:xfrm>
            <a:custGeom>
              <a:avLst/>
              <a:gdLst/>
              <a:ah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a:noFill/>
            </a:ln>
          </p:spPr>
          <p:style>
            <a:lnRef idx="0"/>
            <a:fillRef idx="0"/>
            <a:effectRef idx="0"/>
            <a:fontRef idx="minor"/>
          </p:style>
        </p:sp>
        <p:sp>
          <p:nvSpPr>
            <p:cNvPr id="1844" name="Freihandform: Form 179"/>
            <p:cNvSpPr/>
            <p:nvPr/>
          </p:nvSpPr>
          <p:spPr>
            <a:xfrm>
              <a:off x="1082160" y="507240"/>
              <a:ext cx="69120" cy="86400"/>
            </a:xfrm>
            <a:custGeom>
              <a:avLst/>
              <a:gdLst/>
              <a:ah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a:noFill/>
            </a:ln>
          </p:spPr>
          <p:style>
            <a:lnRef idx="0"/>
            <a:fillRef idx="0"/>
            <a:effectRef idx="0"/>
            <a:fontRef idx="minor"/>
          </p:style>
        </p:sp>
        <p:sp>
          <p:nvSpPr>
            <p:cNvPr id="1845" name="Freihandform: Form 180"/>
            <p:cNvSpPr/>
            <p:nvPr/>
          </p:nvSpPr>
          <p:spPr>
            <a:xfrm>
              <a:off x="1168560" y="471600"/>
              <a:ext cx="70560" cy="120240"/>
            </a:xfrm>
            <a:custGeom>
              <a:avLst/>
              <a:gdLst/>
              <a:ah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a:noFill/>
            </a:ln>
          </p:spPr>
          <p:style>
            <a:lnRef idx="0"/>
            <a:fillRef idx="0"/>
            <a:effectRef idx="0"/>
            <a:fontRef idx="minor"/>
          </p:style>
        </p:sp>
        <p:sp>
          <p:nvSpPr>
            <p:cNvPr id="1846" name="Freihandform: Form 181"/>
            <p:cNvSpPr/>
            <p:nvPr/>
          </p:nvSpPr>
          <p:spPr>
            <a:xfrm>
              <a:off x="1259280" y="507600"/>
              <a:ext cx="74880" cy="86040"/>
            </a:xfrm>
            <a:custGeom>
              <a:avLst/>
              <a:gdLst/>
              <a:ah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a:noFill/>
            </a:ln>
          </p:spPr>
          <p:style>
            <a:lnRef idx="0"/>
            <a:fillRef idx="0"/>
            <a:effectRef idx="0"/>
            <a:fontRef idx="minor"/>
          </p:style>
        </p:sp>
        <p:sp>
          <p:nvSpPr>
            <p:cNvPr id="1847" name="Freihandform: Form 182"/>
            <p:cNvSpPr/>
            <p:nvPr/>
          </p:nvSpPr>
          <p:spPr>
            <a:xfrm>
              <a:off x="1405080" y="478080"/>
              <a:ext cx="71280" cy="113760"/>
            </a:xfrm>
            <a:custGeom>
              <a:avLst/>
              <a:gdLst/>
              <a:ah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a:noFill/>
            </a:ln>
          </p:spPr>
          <p:style>
            <a:lnRef idx="0"/>
            <a:fillRef idx="0"/>
            <a:effectRef idx="0"/>
            <a:fontRef idx="minor"/>
          </p:style>
        </p:sp>
        <p:sp>
          <p:nvSpPr>
            <p:cNvPr id="1848" name="Freihandform: Form 183"/>
            <p:cNvSpPr/>
            <p:nvPr/>
          </p:nvSpPr>
          <p:spPr>
            <a:xfrm>
              <a:off x="1480320" y="507600"/>
              <a:ext cx="69840" cy="86040"/>
            </a:xfrm>
            <a:custGeom>
              <a:avLst/>
              <a:gdLst/>
              <a:ah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a:noFill/>
            </a:ln>
          </p:spPr>
          <p:style>
            <a:lnRef idx="0"/>
            <a:fillRef idx="0"/>
            <a:effectRef idx="0"/>
            <a:fontRef idx="minor"/>
          </p:style>
        </p:sp>
        <p:sp>
          <p:nvSpPr>
            <p:cNvPr id="1849" name="Freihandform: Form 184"/>
            <p:cNvSpPr/>
            <p:nvPr/>
          </p:nvSpPr>
          <p:spPr>
            <a:xfrm>
              <a:off x="1575000" y="471600"/>
              <a:ext cx="72360" cy="120240"/>
            </a:xfrm>
            <a:custGeom>
              <a:avLst/>
              <a:gdLst/>
              <a:ah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a:noFill/>
            </a:ln>
          </p:spPr>
          <p:style>
            <a:lnRef idx="0"/>
            <a:fillRef idx="0"/>
            <a:effectRef idx="0"/>
            <a:fontRef idx="minor"/>
          </p:style>
        </p:sp>
        <p:sp>
          <p:nvSpPr>
            <p:cNvPr id="1850" name="Freihandform: Form 185"/>
            <p:cNvSpPr/>
            <p:nvPr/>
          </p:nvSpPr>
          <p:spPr>
            <a:xfrm>
              <a:off x="1661760" y="509760"/>
              <a:ext cx="70920" cy="84240"/>
            </a:xfrm>
            <a:custGeom>
              <a:avLst/>
              <a:gdLst/>
              <a:ah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a:noFill/>
            </a:ln>
          </p:spPr>
          <p:style>
            <a:lnRef idx="0"/>
            <a:fillRef idx="0"/>
            <a:effectRef idx="0"/>
            <a:fontRef idx="minor"/>
          </p:style>
        </p:sp>
        <p:sp>
          <p:nvSpPr>
            <p:cNvPr id="1851" name="Freihandform: Form 186"/>
            <p:cNvSpPr/>
            <p:nvPr/>
          </p:nvSpPr>
          <p:spPr>
            <a:xfrm>
              <a:off x="1757880" y="471240"/>
              <a:ext cx="18720" cy="120240"/>
            </a:xfrm>
            <a:custGeom>
              <a:avLst/>
              <a:gdLst/>
              <a:ahLst/>
              <a:rect l="l" t="t" r="r" b="b"/>
              <a:pathLst>
                <a:path w="61912" h="389572">
                  <a:moveTo>
                    <a:pt x="61913" y="389572"/>
                  </a:moveTo>
                  <a:lnTo>
                    <a:pt x="0" y="389572"/>
                  </a:lnTo>
                  <a:lnTo>
                    <a:pt x="0" y="14288"/>
                  </a:lnTo>
                  <a:lnTo>
                    <a:pt x="61913" y="0"/>
                  </a:lnTo>
                  <a:lnTo>
                    <a:pt x="61913" y="389572"/>
                  </a:lnTo>
                  <a:close/>
                </a:path>
              </a:pathLst>
            </a:custGeom>
            <a:solidFill>
              <a:schemeClr val="tx1"/>
            </a:solidFill>
            <a:ln w="9525">
              <a:noFill/>
            </a:ln>
          </p:spPr>
          <p:style>
            <a:lnRef idx="0"/>
            <a:fillRef idx="0"/>
            <a:effectRef idx="0"/>
            <a:fontRef idx="minor"/>
          </p:style>
        </p:sp>
        <p:sp>
          <p:nvSpPr>
            <p:cNvPr id="1852" name="Freihandform: Form 187"/>
            <p:cNvSpPr/>
            <p:nvPr/>
          </p:nvSpPr>
          <p:spPr>
            <a:xfrm>
              <a:off x="1794240" y="483120"/>
              <a:ext cx="51120" cy="110520"/>
            </a:xfrm>
            <a:custGeom>
              <a:avLst/>
              <a:gdLst/>
              <a:ah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a:noFill/>
            </a:ln>
          </p:spPr>
          <p:style>
            <a:lnRef idx="0"/>
            <a:fillRef idx="0"/>
            <a:effectRef idx="0"/>
            <a:fontRef idx="minor"/>
          </p:style>
        </p:sp>
        <p:sp>
          <p:nvSpPr>
            <p:cNvPr id="1853" name="Freihandform: Form 188"/>
            <p:cNvSpPr/>
            <p:nvPr/>
          </p:nvSpPr>
          <p:spPr>
            <a:xfrm>
              <a:off x="1860480" y="474120"/>
              <a:ext cx="69480" cy="119520"/>
            </a:xfrm>
            <a:custGeom>
              <a:avLst/>
              <a:gdLst/>
              <a:ah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a:noFill/>
            </a:ln>
          </p:spPr>
          <p:style>
            <a:lnRef idx="0"/>
            <a:fillRef idx="0"/>
            <a:effectRef idx="0"/>
            <a:fontRef idx="minor"/>
          </p:style>
        </p:sp>
        <p:sp>
          <p:nvSpPr>
            <p:cNvPr id="1854" name="Freihandform: Form 189"/>
            <p:cNvSpPr/>
            <p:nvPr/>
          </p:nvSpPr>
          <p:spPr>
            <a:xfrm>
              <a:off x="1945440" y="483120"/>
              <a:ext cx="51120" cy="110520"/>
            </a:xfrm>
            <a:custGeom>
              <a:avLst/>
              <a:gdLst/>
              <a:ah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a:noFill/>
            </a:ln>
          </p:spPr>
          <p:style>
            <a:lnRef idx="0"/>
            <a:fillRef idx="0"/>
            <a:effectRef idx="0"/>
            <a:fontRef idx="minor"/>
          </p:style>
        </p:sp>
      </p:grpSp>
      <p:sp>
        <p:nvSpPr>
          <p:cNvPr id="1855" name="Freihandform: Form 87"/>
          <p:cNvSpPr/>
          <p:nvPr/>
        </p:nvSpPr>
        <p:spPr>
          <a:xfrm>
            <a:off x="10272960" y="300600"/>
            <a:ext cx="1403640" cy="535680"/>
          </a:xfrm>
          <a:custGeom>
            <a:avLst/>
            <a:gdLst/>
            <a:ah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a:noFill/>
          </a:ln>
        </p:spPr>
        <p:style>
          <a:lnRef idx="0"/>
          <a:fillRef idx="0"/>
          <a:effectRef idx="0"/>
          <a:fontRef idx="minor"/>
        </p:style>
      </p:sp>
      <p:sp>
        <p:nvSpPr>
          <p:cNvPr id="18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de-DE" sz="1800" spc="-1" strike="noStrike">
                <a:solidFill>
                  <a:srgbClr val="ffffff"/>
                </a:solidFill>
                <a:latin typeface="Arial"/>
              </a:rPr>
              <a:t>Format des Titeltextes durch Klicken bearbeiten</a:t>
            </a:r>
            <a:endParaRPr b="0" lang="de-DE"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93" name="Rechteck 6"/>
          <p:cNvSpPr/>
          <p:nvPr/>
        </p:nvSpPr>
        <p:spPr>
          <a:xfrm>
            <a:off x="518400" y="1196640"/>
            <a:ext cx="11675880" cy="716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sp>
        <p:nvSpPr>
          <p:cNvPr id="1894" name="Rechteck 8"/>
          <p:cNvSpPr/>
          <p:nvPr/>
        </p:nvSpPr>
        <p:spPr>
          <a:xfrm>
            <a:off x="517320" y="6538680"/>
            <a:ext cx="11674440" cy="104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grpSp>
        <p:nvGrpSpPr>
          <p:cNvPr id="1895" name="Gruppieren 12"/>
          <p:cNvGrpSpPr/>
          <p:nvPr/>
        </p:nvGrpSpPr>
        <p:grpSpPr>
          <a:xfrm>
            <a:off x="-390240" y="160200"/>
            <a:ext cx="333360" cy="136800"/>
            <a:chOff x="-390240" y="160200"/>
            <a:chExt cx="333360" cy="136800"/>
          </a:xfrm>
        </p:grpSpPr>
        <p:sp>
          <p:nvSpPr>
            <p:cNvPr id="1896" name="Gerader Verbinder 9"/>
            <p:cNvSpPr/>
            <p:nvPr/>
          </p:nvSpPr>
          <p:spPr>
            <a:xfrm>
              <a:off x="-390240" y="296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897" name="Textfeld 10"/>
            <p:cNvSpPr/>
            <p:nvPr/>
          </p:nvSpPr>
          <p:spPr>
            <a:xfrm>
              <a:off x="-351720" y="160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08,70</a:t>
              </a:r>
              <a:endParaRPr b="0" lang="en-GB" sz="800" spc="-1" strike="noStrike">
                <a:latin typeface="Arial"/>
              </a:endParaRPr>
            </a:p>
          </p:txBody>
        </p:sp>
      </p:grpSp>
      <p:grpSp>
        <p:nvGrpSpPr>
          <p:cNvPr id="1898" name="Gruppieren 14"/>
          <p:cNvGrpSpPr/>
          <p:nvPr/>
        </p:nvGrpSpPr>
        <p:grpSpPr>
          <a:xfrm>
            <a:off x="-390240" y="1131840"/>
            <a:ext cx="333360" cy="136800"/>
            <a:chOff x="-390240" y="1131840"/>
            <a:chExt cx="333360" cy="136800"/>
          </a:xfrm>
        </p:grpSpPr>
        <p:sp>
          <p:nvSpPr>
            <p:cNvPr id="1899" name="Gerader Verbinder 15"/>
            <p:cNvSpPr/>
            <p:nvPr/>
          </p:nvSpPr>
          <p:spPr>
            <a:xfrm>
              <a:off x="-390240" y="1268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900" name="Textfeld 16"/>
            <p:cNvSpPr/>
            <p:nvPr/>
          </p:nvSpPr>
          <p:spPr>
            <a:xfrm>
              <a:off x="-351720" y="113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06,00</a:t>
              </a:r>
              <a:endParaRPr b="0" lang="en-GB" sz="800" spc="-1" strike="noStrike">
                <a:latin typeface="Arial"/>
              </a:endParaRPr>
            </a:p>
          </p:txBody>
        </p:sp>
      </p:grpSp>
      <p:grpSp>
        <p:nvGrpSpPr>
          <p:cNvPr id="1901" name="Gruppieren 17"/>
          <p:cNvGrpSpPr/>
          <p:nvPr/>
        </p:nvGrpSpPr>
        <p:grpSpPr>
          <a:xfrm>
            <a:off x="-390240" y="1491840"/>
            <a:ext cx="333360" cy="137160"/>
            <a:chOff x="-390240" y="1491840"/>
            <a:chExt cx="333360" cy="137160"/>
          </a:xfrm>
        </p:grpSpPr>
        <p:sp>
          <p:nvSpPr>
            <p:cNvPr id="1902" name="Gerader Verbinder 18"/>
            <p:cNvSpPr/>
            <p:nvPr/>
          </p:nvSpPr>
          <p:spPr>
            <a:xfrm>
              <a:off x="-390240" y="1628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903" name="Textfeld 19"/>
            <p:cNvSpPr/>
            <p:nvPr/>
          </p:nvSpPr>
          <p:spPr>
            <a:xfrm>
              <a:off x="-351720" y="149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05,00</a:t>
              </a:r>
              <a:endParaRPr b="0" lang="en-GB" sz="800" spc="-1" strike="noStrike">
                <a:latin typeface="Arial"/>
              </a:endParaRPr>
            </a:p>
          </p:txBody>
        </p:sp>
      </p:grpSp>
      <p:grpSp>
        <p:nvGrpSpPr>
          <p:cNvPr id="1904" name="Gruppieren 20"/>
          <p:cNvGrpSpPr/>
          <p:nvPr/>
        </p:nvGrpSpPr>
        <p:grpSpPr>
          <a:xfrm>
            <a:off x="-390240" y="3292200"/>
            <a:ext cx="333360" cy="137160"/>
            <a:chOff x="-390240" y="3292200"/>
            <a:chExt cx="333360" cy="137160"/>
          </a:xfrm>
        </p:grpSpPr>
        <p:sp>
          <p:nvSpPr>
            <p:cNvPr id="1905" name="Gerader Verbinder 21"/>
            <p:cNvSpPr/>
            <p:nvPr/>
          </p:nvSpPr>
          <p:spPr>
            <a:xfrm>
              <a:off x="-390240" y="342900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906" name="Textfeld 22"/>
            <p:cNvSpPr/>
            <p:nvPr/>
          </p:nvSpPr>
          <p:spPr>
            <a:xfrm>
              <a:off x="-351720" y="3292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00,00</a:t>
              </a:r>
              <a:endParaRPr b="0" lang="en-GB" sz="800" spc="-1" strike="noStrike">
                <a:latin typeface="Arial"/>
              </a:endParaRPr>
            </a:p>
          </p:txBody>
        </p:sp>
      </p:grpSp>
      <p:grpSp>
        <p:nvGrpSpPr>
          <p:cNvPr id="1907" name="Gruppieren 23"/>
          <p:cNvGrpSpPr/>
          <p:nvPr/>
        </p:nvGrpSpPr>
        <p:grpSpPr>
          <a:xfrm>
            <a:off x="-390240" y="6063840"/>
            <a:ext cx="333360" cy="137160"/>
            <a:chOff x="-390240" y="6063840"/>
            <a:chExt cx="333360" cy="137160"/>
          </a:xfrm>
        </p:grpSpPr>
        <p:sp>
          <p:nvSpPr>
            <p:cNvPr id="1908" name="Gerader Verbinder 24"/>
            <p:cNvSpPr/>
            <p:nvPr/>
          </p:nvSpPr>
          <p:spPr>
            <a:xfrm>
              <a:off x="-390240" y="6200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909" name="Textfeld 25"/>
            <p:cNvSpPr/>
            <p:nvPr/>
          </p:nvSpPr>
          <p:spPr>
            <a:xfrm>
              <a:off x="-351720" y="6063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07,70</a:t>
              </a:r>
              <a:endParaRPr b="0" lang="en-GB" sz="800" spc="-1" strike="noStrike">
                <a:latin typeface="Arial"/>
              </a:endParaRPr>
            </a:p>
          </p:txBody>
        </p:sp>
      </p:grpSp>
      <p:grpSp>
        <p:nvGrpSpPr>
          <p:cNvPr id="1910" name="Gruppieren 26"/>
          <p:cNvGrpSpPr/>
          <p:nvPr/>
        </p:nvGrpSpPr>
        <p:grpSpPr>
          <a:xfrm>
            <a:off x="-390240" y="6495840"/>
            <a:ext cx="333360" cy="136800"/>
            <a:chOff x="-390240" y="6495840"/>
            <a:chExt cx="333360" cy="136800"/>
          </a:xfrm>
        </p:grpSpPr>
        <p:sp>
          <p:nvSpPr>
            <p:cNvPr id="1911" name="Gerader Verbinder 27"/>
            <p:cNvSpPr/>
            <p:nvPr/>
          </p:nvSpPr>
          <p:spPr>
            <a:xfrm>
              <a:off x="-390240" y="6632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912" name="Textfeld 28"/>
            <p:cNvSpPr/>
            <p:nvPr/>
          </p:nvSpPr>
          <p:spPr>
            <a:xfrm>
              <a:off x="-351720" y="6495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08,90</a:t>
              </a:r>
              <a:endParaRPr b="0" lang="en-GB" sz="800" spc="-1" strike="noStrike">
                <a:latin typeface="Arial"/>
              </a:endParaRPr>
            </a:p>
          </p:txBody>
        </p:sp>
      </p:grpSp>
      <p:grpSp>
        <p:nvGrpSpPr>
          <p:cNvPr id="1913" name="Gruppieren 29"/>
          <p:cNvGrpSpPr/>
          <p:nvPr/>
        </p:nvGrpSpPr>
        <p:grpSpPr>
          <a:xfrm>
            <a:off x="379800" y="-397080"/>
            <a:ext cx="137160" cy="333360"/>
            <a:chOff x="379800" y="-397080"/>
            <a:chExt cx="137160" cy="333360"/>
          </a:xfrm>
        </p:grpSpPr>
        <p:sp>
          <p:nvSpPr>
            <p:cNvPr id="1914" name="Gerader Verbinder 30"/>
            <p:cNvSpPr/>
            <p:nvPr/>
          </p:nvSpPr>
          <p:spPr>
            <a:xfrm flipV="1">
              <a:off x="51660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915" name="Textfeld 31"/>
            <p:cNvSpPr/>
            <p:nvPr/>
          </p:nvSpPr>
          <p:spPr>
            <a:xfrm rot="16200000">
              <a:off x="318600" y="-296640"/>
              <a:ext cx="25524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grpSp>
        <p:nvGrpSpPr>
          <p:cNvPr id="1916" name="Gruppieren 32"/>
          <p:cNvGrpSpPr/>
          <p:nvPr/>
        </p:nvGrpSpPr>
        <p:grpSpPr>
          <a:xfrm>
            <a:off x="5851080" y="-397080"/>
            <a:ext cx="137160" cy="333360"/>
            <a:chOff x="5851080" y="-397080"/>
            <a:chExt cx="137160" cy="333360"/>
          </a:xfrm>
        </p:grpSpPr>
        <p:sp>
          <p:nvSpPr>
            <p:cNvPr id="1917" name="Gerader Verbinder 33"/>
            <p:cNvSpPr/>
            <p:nvPr/>
          </p:nvSpPr>
          <p:spPr>
            <a:xfrm flipV="1">
              <a:off x="5987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918" name="Textfeld 34"/>
            <p:cNvSpPr/>
            <p:nvPr/>
          </p:nvSpPr>
          <p:spPr>
            <a:xfrm rot="16200000">
              <a:off x="5789880" y="-296640"/>
              <a:ext cx="25524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grpSp>
        <p:nvGrpSpPr>
          <p:cNvPr id="1919" name="Gruppieren 13"/>
          <p:cNvGrpSpPr/>
          <p:nvPr/>
        </p:nvGrpSpPr>
        <p:grpSpPr>
          <a:xfrm>
            <a:off x="6203880" y="-397080"/>
            <a:ext cx="133200" cy="333360"/>
            <a:chOff x="6203880" y="-397080"/>
            <a:chExt cx="133200" cy="333360"/>
          </a:xfrm>
        </p:grpSpPr>
        <p:sp>
          <p:nvSpPr>
            <p:cNvPr id="1920" name="Gerader Verbinder 36"/>
            <p:cNvSpPr/>
            <p:nvPr/>
          </p:nvSpPr>
          <p:spPr>
            <a:xfrm flipV="1">
              <a:off x="6203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921" name="Textfeld 37"/>
            <p:cNvSpPr/>
            <p:nvPr/>
          </p:nvSpPr>
          <p:spPr>
            <a:xfrm rot="16200000">
              <a:off x="6142680" y="-296640"/>
              <a:ext cx="25524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sp>
        <p:nvSpPr>
          <p:cNvPr id="1922" name="Gerader Verbinder 39"/>
          <p:cNvSpPr/>
          <p:nvPr/>
        </p:nvSpPr>
        <p:spPr>
          <a:xfrm flipV="1">
            <a:off x="6095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grpSp>
        <p:nvGrpSpPr>
          <p:cNvPr id="1923" name="Gruppieren 40"/>
          <p:cNvGrpSpPr/>
          <p:nvPr/>
        </p:nvGrpSpPr>
        <p:grpSpPr>
          <a:xfrm>
            <a:off x="11545560" y="-397080"/>
            <a:ext cx="137160" cy="333360"/>
            <a:chOff x="11545560" y="-397080"/>
            <a:chExt cx="137160" cy="333360"/>
          </a:xfrm>
        </p:grpSpPr>
        <p:sp>
          <p:nvSpPr>
            <p:cNvPr id="1924" name="Gerader Verbinder 41"/>
            <p:cNvSpPr/>
            <p:nvPr/>
          </p:nvSpPr>
          <p:spPr>
            <a:xfrm flipV="1">
              <a:off x="1168236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1925" name="Textfeld 42"/>
            <p:cNvSpPr/>
            <p:nvPr/>
          </p:nvSpPr>
          <p:spPr>
            <a:xfrm rot="16200000">
              <a:off x="11484360" y="-296640"/>
              <a:ext cx="25524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sp>
        <p:nvSpPr>
          <p:cNvPr id="1926" name="Freihandform: Form 43"/>
          <p:cNvSpPr/>
          <p:nvPr/>
        </p:nvSpPr>
        <p:spPr>
          <a:xfrm>
            <a:off x="10596240" y="299520"/>
            <a:ext cx="1079640" cy="411840"/>
          </a:xfrm>
          <a:custGeom>
            <a:avLst/>
            <a:gdLst/>
            <a:ah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a:noFill/>
          </a:ln>
        </p:spPr>
        <p:style>
          <a:lnRef idx="0"/>
          <a:fillRef idx="0"/>
          <a:effectRef idx="0"/>
          <a:fontRef idx="minor"/>
        </p:style>
      </p:sp>
      <p:sp>
        <p:nvSpPr>
          <p:cNvPr id="1927" name="PlaceHolder 1"/>
          <p:cNvSpPr>
            <a:spLocks noGrp="1"/>
          </p:cNvSpPr>
          <p:nvPr>
            <p:ph type="dt"/>
          </p:nvPr>
        </p:nvSpPr>
        <p:spPr>
          <a:xfrm>
            <a:off x="10417320" y="6634800"/>
            <a:ext cx="849240" cy="122760"/>
          </a:xfrm>
          <a:prstGeom prst="rect">
            <a:avLst/>
          </a:prstGeom>
          <a:noFill/>
          <a:ln w="0">
            <a:noFill/>
          </a:ln>
        </p:spPr>
        <p:txBody>
          <a:bodyPr lIns="0" rIns="0" tIns="0" bIns="0" anchor="t">
            <a:noAutofit/>
          </a:bodyPr>
          <a:p>
            <a:pPr algn="r">
              <a:lnSpc>
                <a:spcPct val="100000"/>
              </a:lnSpc>
              <a:buNone/>
            </a:pPr>
            <a:fld id="{80C1F0A3-034C-4D47-9005-2811A750B78E}" type="datetime">
              <a:rPr b="0" lang="de-DE" sz="800" spc="-1" strike="noStrike">
                <a:solidFill>
                  <a:srgbClr val="000000"/>
                </a:solidFill>
                <a:latin typeface="Arial"/>
              </a:rPr>
              <a:t>21.07.22</a:t>
            </a:fld>
            <a:endParaRPr b="0" lang="en-GB" sz="800" spc="-1" strike="noStrike">
              <a:latin typeface="Times New Roman"/>
            </a:endParaRPr>
          </a:p>
        </p:txBody>
      </p:sp>
      <p:sp>
        <p:nvSpPr>
          <p:cNvPr id="1928" name="PlaceHolder 2"/>
          <p:cNvSpPr>
            <a:spLocks noGrp="1"/>
          </p:cNvSpPr>
          <p:nvPr>
            <p:ph type="ftr"/>
          </p:nvPr>
        </p:nvSpPr>
        <p:spPr>
          <a:xfrm>
            <a:off x="518400" y="6634800"/>
            <a:ext cx="5469480" cy="122760"/>
          </a:xfrm>
          <a:prstGeom prst="rect">
            <a:avLst/>
          </a:prstGeom>
          <a:noFill/>
          <a:ln w="0">
            <a:noFill/>
          </a:ln>
        </p:spPr>
        <p:txBody>
          <a:bodyPr lIns="0" rIns="0" tIns="0" bIns="0" anchor="t">
            <a:noAutofit/>
          </a:bodyPr>
          <a:p>
            <a:pPr>
              <a:lnSpc>
                <a:spcPct val="100000"/>
              </a:lnSpc>
              <a:buNone/>
            </a:pPr>
            <a:r>
              <a:rPr b="0" lang="de-DE" sz="800" spc="-1" strike="noStrike">
                <a:solidFill>
                  <a:srgbClr val="000000"/>
                </a:solidFill>
                <a:latin typeface="Arial"/>
              </a:rPr>
              <a:t>Technische Fakultät</a:t>
            </a:r>
            <a:endParaRPr b="0" lang="en-GB" sz="800" spc="-1" strike="noStrike">
              <a:latin typeface="Times New Roman"/>
            </a:endParaRPr>
          </a:p>
        </p:txBody>
      </p:sp>
      <p:sp>
        <p:nvSpPr>
          <p:cNvPr id="1929" name="PlaceHolder 3"/>
          <p:cNvSpPr>
            <a:spLocks noGrp="1"/>
          </p:cNvSpPr>
          <p:nvPr>
            <p:ph type="sldNum"/>
          </p:nvPr>
        </p:nvSpPr>
        <p:spPr>
          <a:xfrm>
            <a:off x="11482200" y="6634800"/>
            <a:ext cx="193680" cy="122760"/>
          </a:xfrm>
          <a:prstGeom prst="rect">
            <a:avLst/>
          </a:prstGeom>
          <a:noFill/>
          <a:ln w="0">
            <a:noFill/>
          </a:ln>
        </p:spPr>
        <p:txBody>
          <a:bodyPr lIns="0" rIns="0" tIns="0" bIns="0" anchor="t">
            <a:noAutofit/>
          </a:bodyPr>
          <a:p>
            <a:pPr algn="r">
              <a:lnSpc>
                <a:spcPct val="100000"/>
              </a:lnSpc>
              <a:buNone/>
            </a:pPr>
            <a:fld id="{34069D27-F9A1-44F6-A714-50AAEF2717AC}" type="slidenum">
              <a:rPr b="0" lang="de-DE" sz="800" spc="-1" strike="noStrike">
                <a:solidFill>
                  <a:srgbClr val="000000"/>
                </a:solidFill>
                <a:latin typeface="Arial"/>
              </a:rPr>
              <a:t>&lt;Foliennummer&gt;</a:t>
            </a:fld>
            <a:endParaRPr b="0" lang="en-GB" sz="800" spc="-1" strike="noStrike">
              <a:latin typeface="Times New Roman"/>
            </a:endParaRPr>
          </a:p>
        </p:txBody>
      </p:sp>
      <p:sp>
        <p:nvSpPr>
          <p:cNvPr id="1930" name="PlaceHolder 4"/>
          <p:cNvSpPr>
            <a:spLocks noGrp="1"/>
          </p:cNvSpPr>
          <p:nvPr>
            <p:ph type="body"/>
          </p:nvPr>
        </p:nvSpPr>
        <p:spPr>
          <a:xfrm>
            <a:off x="518400" y="1631160"/>
            <a:ext cx="11157480" cy="456912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000000"/>
                </a:solidFill>
                <a:latin typeface="Arial"/>
              </a:rPr>
              <a:t>Mastertextformat bearbeiten</a:t>
            </a:r>
            <a:endParaRPr b="0" lang="de-DE" sz="1600" spc="-1" strike="noStrike">
              <a:solidFill>
                <a:srgbClr val="000000"/>
              </a:solidFill>
              <a:latin typeface="Arial"/>
            </a:endParaRPr>
          </a:p>
          <a:p>
            <a:pPr lvl="1" marL="180000" indent="-180000">
              <a:lnSpc>
                <a:spcPct val="110000"/>
              </a:lnSpc>
              <a:spcAft>
                <a:spcPts val="1199"/>
              </a:spcAft>
              <a:buClr>
                <a:srgbClr val="8c9fb1"/>
              </a:buClr>
              <a:buFont typeface="Symbol"/>
              <a:buChar char="-"/>
              <a:tabLst>
                <a:tab algn="l" pos="0"/>
              </a:tabLst>
            </a:pPr>
            <a:r>
              <a:rPr b="0" lang="de-DE" sz="1600" spc="-1" strike="noStrike">
                <a:solidFill>
                  <a:srgbClr val="000000"/>
                </a:solidFill>
                <a:latin typeface="Arial"/>
              </a:rPr>
              <a:t>Zweite Ebene</a:t>
            </a:r>
            <a:endParaRPr b="0" lang="de-DE" sz="1600" spc="-1" strike="noStrike">
              <a:solidFill>
                <a:srgbClr val="000000"/>
              </a:solidFill>
              <a:latin typeface="Arial"/>
            </a:endParaRPr>
          </a:p>
          <a:p>
            <a:pPr lvl="2" marL="360000" indent="-180000">
              <a:lnSpc>
                <a:spcPct val="110000"/>
              </a:lnSpc>
              <a:spcAft>
                <a:spcPts val="1199"/>
              </a:spcAft>
              <a:buClr>
                <a:srgbClr val="8c9fb1"/>
              </a:buClr>
              <a:buFont typeface="Symbol"/>
              <a:buChar char="-"/>
              <a:tabLst>
                <a:tab algn="l" pos="0"/>
              </a:tabLst>
            </a:pPr>
            <a:r>
              <a:rPr b="0" lang="de-DE" sz="1400" spc="-1" strike="noStrike">
                <a:solidFill>
                  <a:srgbClr val="000000"/>
                </a:solidFill>
                <a:latin typeface="Arial"/>
              </a:rPr>
              <a:t>Dritte Ebene</a:t>
            </a:r>
            <a:endParaRPr b="0" lang="de-DE" sz="1400" spc="-1" strike="noStrike">
              <a:solidFill>
                <a:srgbClr val="000000"/>
              </a:solidFill>
              <a:latin typeface="Arial"/>
            </a:endParaRPr>
          </a:p>
          <a:p>
            <a:pPr lvl="3" marL="540000" indent="-180000">
              <a:lnSpc>
                <a:spcPct val="110000"/>
              </a:lnSpc>
              <a:spcAft>
                <a:spcPts val="1199"/>
              </a:spcAft>
              <a:buClr>
                <a:srgbClr val="8c9fb1"/>
              </a:buClr>
              <a:buFont typeface="Symbol"/>
              <a:buChar char="-"/>
              <a:tabLst>
                <a:tab algn="l" pos="0"/>
              </a:tabLst>
            </a:pPr>
            <a:r>
              <a:rPr b="0" lang="de-DE" sz="1400" spc="-1" strike="noStrike">
                <a:solidFill>
                  <a:srgbClr val="000000"/>
                </a:solidFill>
                <a:latin typeface="Arial"/>
              </a:rPr>
              <a:t>Vierte Ebene</a:t>
            </a:r>
            <a:endParaRPr b="0" lang="de-DE" sz="1400" spc="-1" strike="noStrike">
              <a:solidFill>
                <a:srgbClr val="000000"/>
              </a:solidFill>
              <a:latin typeface="Arial"/>
            </a:endParaRPr>
          </a:p>
          <a:p>
            <a:pPr lvl="4" marL="720000" indent="-180000">
              <a:lnSpc>
                <a:spcPct val="110000"/>
              </a:lnSpc>
              <a:spcAft>
                <a:spcPts val="1199"/>
              </a:spcAft>
              <a:buClr>
                <a:srgbClr val="8c9fb1"/>
              </a:buClr>
              <a:buFont typeface="Symbol"/>
              <a:buChar char="-"/>
              <a:tabLst>
                <a:tab algn="l" pos="0"/>
              </a:tabLst>
            </a:pPr>
            <a:r>
              <a:rPr b="0" lang="de-DE" sz="1200" spc="-1" strike="noStrike">
                <a:solidFill>
                  <a:srgbClr val="000000"/>
                </a:solidFill>
                <a:latin typeface="Arial"/>
              </a:rPr>
              <a:t>Fünfte Ebene</a:t>
            </a:r>
            <a:endParaRPr b="0" lang="de-DE" sz="1200" spc="-1" strike="noStrike">
              <a:solidFill>
                <a:srgbClr val="000000"/>
              </a:solidFill>
              <a:latin typeface="Arial"/>
            </a:endParaRPr>
          </a:p>
        </p:txBody>
      </p:sp>
      <p:sp>
        <p:nvSpPr>
          <p:cNvPr id="1931" name="PlaceHolder 5"/>
          <p:cNvSpPr>
            <a:spLocks noGrp="1"/>
          </p:cNvSpPr>
          <p:nvPr>
            <p:ph type="title"/>
          </p:nvPr>
        </p:nvSpPr>
        <p:spPr>
          <a:xfrm>
            <a:off x="518400" y="301320"/>
            <a:ext cx="6843960" cy="331920"/>
          </a:xfrm>
          <a:prstGeom prst="rect">
            <a:avLst/>
          </a:prstGeom>
          <a:noFill/>
          <a:ln w="0">
            <a:noFill/>
          </a:ln>
        </p:spPr>
        <p:txBody>
          <a:bodyPr lIns="0" rIns="0" tIns="0" bIns="0" anchor="t">
            <a:noAutofit/>
          </a:bodyPr>
          <a:p>
            <a:pPr>
              <a:lnSpc>
                <a:spcPct val="90000"/>
              </a:lnSpc>
              <a:buNone/>
            </a:pPr>
            <a:r>
              <a:rPr b="1" lang="de-DE" sz="2400" spc="-1" strike="noStrike">
                <a:solidFill>
                  <a:srgbClr val="041e42"/>
                </a:solidFill>
                <a:latin typeface="Arial"/>
              </a:rPr>
              <a:t>Mastertitelformat bearbeiten</a:t>
            </a:r>
            <a:endParaRPr b="0" lang="de-DE" sz="2400" spc="-1" strike="noStrike">
              <a:solidFill>
                <a:srgbClr val="000000"/>
              </a:solidFill>
              <a:latin typeface="Arial"/>
            </a:endParaRPr>
          </a:p>
        </p:txBody>
      </p:sp>
      <p:sp>
        <p:nvSpPr>
          <p:cNvPr id="1932" name="PlaceHolder 6"/>
          <p:cNvSpPr>
            <a:spLocks noGrp="1"/>
          </p:cNvSpPr>
          <p:nvPr>
            <p:ph type="body"/>
          </p:nvPr>
        </p:nvSpPr>
        <p:spPr>
          <a:xfrm>
            <a:off x="8437320" y="301320"/>
            <a:ext cx="1079640" cy="385920"/>
          </a:xfrm>
          <a:prstGeom prst="rect">
            <a:avLst/>
          </a:prstGeom>
          <a:noFill/>
          <a:ln w="0">
            <a:noFill/>
          </a:ln>
        </p:spPr>
        <p:txBody>
          <a:bodyPr lIns="90000" rIns="0" tIns="45000" bIns="45000" anchor="ctr">
            <a:normAutofit/>
          </a:bodyPr>
          <a:p>
            <a:pPr algn="ctr">
              <a:lnSpc>
                <a:spcPct val="100000"/>
              </a:lnSpc>
              <a:buNone/>
            </a:pPr>
            <a:r>
              <a:rPr b="0" lang="de-DE" sz="800" spc="-1" strike="noStrike">
                <a:solidFill>
                  <a:srgbClr val="c7c7c7"/>
                </a:solidFill>
                <a:latin typeface="Arial"/>
              </a:rPr>
              <a:t>Optional Logo einfügen</a:t>
            </a:r>
            <a:endParaRPr b="0" lang="de-DE" sz="800" spc="-1" strike="noStrike">
              <a:solidFill>
                <a:srgbClr val="000000"/>
              </a:solidFill>
              <a:latin typeface="Arial"/>
            </a:endParaRPr>
          </a:p>
        </p:txBody>
      </p:sp>
      <p:sp>
        <p:nvSpPr>
          <p:cNvPr id="1933" name="PlaceHolder 7"/>
          <p:cNvSpPr>
            <a:spLocks noGrp="1"/>
          </p:cNvSpPr>
          <p:nvPr>
            <p:ph type="body"/>
          </p:nvPr>
        </p:nvSpPr>
        <p:spPr>
          <a:xfrm>
            <a:off x="518400" y="687600"/>
            <a:ext cx="6843960" cy="397764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041e42"/>
                </a:solidFill>
                <a:latin typeface="Arial"/>
              </a:rPr>
              <a:t>Mastertextformat bearbeiten</a:t>
            </a:r>
            <a:endParaRPr b="0" lang="de-DE"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 id="2147483920"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6" name="Rechteck 6"/>
          <p:cNvSpPr/>
          <p:nvPr/>
        </p:nvSpPr>
        <p:spPr>
          <a:xfrm>
            <a:off x="518400" y="1196640"/>
            <a:ext cx="11675880" cy="716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sp>
        <p:nvSpPr>
          <p:cNvPr id="257" name="Rechteck 8"/>
          <p:cNvSpPr/>
          <p:nvPr/>
        </p:nvSpPr>
        <p:spPr>
          <a:xfrm>
            <a:off x="517320" y="6538680"/>
            <a:ext cx="11674440" cy="104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grpSp>
        <p:nvGrpSpPr>
          <p:cNvPr id="258" name="Gruppieren 12"/>
          <p:cNvGrpSpPr/>
          <p:nvPr/>
        </p:nvGrpSpPr>
        <p:grpSpPr>
          <a:xfrm>
            <a:off x="-390240" y="160200"/>
            <a:ext cx="333360" cy="136800"/>
            <a:chOff x="-390240" y="160200"/>
            <a:chExt cx="333360" cy="136800"/>
          </a:xfrm>
        </p:grpSpPr>
        <p:sp>
          <p:nvSpPr>
            <p:cNvPr id="259" name="Gerader Verbinder 9"/>
            <p:cNvSpPr/>
            <p:nvPr/>
          </p:nvSpPr>
          <p:spPr>
            <a:xfrm>
              <a:off x="-390240" y="296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260" name="Textfeld 10"/>
            <p:cNvSpPr/>
            <p:nvPr/>
          </p:nvSpPr>
          <p:spPr>
            <a:xfrm>
              <a:off x="-351720" y="160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08,70</a:t>
              </a:r>
              <a:endParaRPr b="0" lang="en-GB" sz="800" spc="-1" strike="noStrike">
                <a:latin typeface="Arial"/>
              </a:endParaRPr>
            </a:p>
          </p:txBody>
        </p:sp>
      </p:grpSp>
      <p:grpSp>
        <p:nvGrpSpPr>
          <p:cNvPr id="261" name="Gruppieren 14"/>
          <p:cNvGrpSpPr/>
          <p:nvPr/>
        </p:nvGrpSpPr>
        <p:grpSpPr>
          <a:xfrm>
            <a:off x="-390240" y="1131840"/>
            <a:ext cx="333360" cy="136800"/>
            <a:chOff x="-390240" y="1131840"/>
            <a:chExt cx="333360" cy="136800"/>
          </a:xfrm>
        </p:grpSpPr>
        <p:sp>
          <p:nvSpPr>
            <p:cNvPr id="262" name="Gerader Verbinder 15"/>
            <p:cNvSpPr/>
            <p:nvPr/>
          </p:nvSpPr>
          <p:spPr>
            <a:xfrm>
              <a:off x="-390240" y="1268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263" name="Textfeld 16"/>
            <p:cNvSpPr/>
            <p:nvPr/>
          </p:nvSpPr>
          <p:spPr>
            <a:xfrm>
              <a:off x="-351720" y="113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06,00</a:t>
              </a:r>
              <a:endParaRPr b="0" lang="en-GB" sz="800" spc="-1" strike="noStrike">
                <a:latin typeface="Arial"/>
              </a:endParaRPr>
            </a:p>
          </p:txBody>
        </p:sp>
      </p:grpSp>
      <p:grpSp>
        <p:nvGrpSpPr>
          <p:cNvPr id="264" name="Gruppieren 17"/>
          <p:cNvGrpSpPr/>
          <p:nvPr/>
        </p:nvGrpSpPr>
        <p:grpSpPr>
          <a:xfrm>
            <a:off x="-390240" y="1491840"/>
            <a:ext cx="333360" cy="137160"/>
            <a:chOff x="-390240" y="1491840"/>
            <a:chExt cx="333360" cy="137160"/>
          </a:xfrm>
        </p:grpSpPr>
        <p:sp>
          <p:nvSpPr>
            <p:cNvPr id="265" name="Gerader Verbinder 18"/>
            <p:cNvSpPr/>
            <p:nvPr/>
          </p:nvSpPr>
          <p:spPr>
            <a:xfrm>
              <a:off x="-390240" y="1628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266" name="Textfeld 19"/>
            <p:cNvSpPr/>
            <p:nvPr/>
          </p:nvSpPr>
          <p:spPr>
            <a:xfrm>
              <a:off x="-351720" y="149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05,00</a:t>
              </a:r>
              <a:endParaRPr b="0" lang="en-GB" sz="800" spc="-1" strike="noStrike">
                <a:latin typeface="Arial"/>
              </a:endParaRPr>
            </a:p>
          </p:txBody>
        </p:sp>
      </p:grpSp>
      <p:grpSp>
        <p:nvGrpSpPr>
          <p:cNvPr id="267" name="Gruppieren 20"/>
          <p:cNvGrpSpPr/>
          <p:nvPr/>
        </p:nvGrpSpPr>
        <p:grpSpPr>
          <a:xfrm>
            <a:off x="-390240" y="3292200"/>
            <a:ext cx="333360" cy="137160"/>
            <a:chOff x="-390240" y="3292200"/>
            <a:chExt cx="333360" cy="137160"/>
          </a:xfrm>
        </p:grpSpPr>
        <p:sp>
          <p:nvSpPr>
            <p:cNvPr id="268" name="Gerader Verbinder 21"/>
            <p:cNvSpPr/>
            <p:nvPr/>
          </p:nvSpPr>
          <p:spPr>
            <a:xfrm>
              <a:off x="-390240" y="342900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269" name="Textfeld 22"/>
            <p:cNvSpPr/>
            <p:nvPr/>
          </p:nvSpPr>
          <p:spPr>
            <a:xfrm>
              <a:off x="-351720" y="3292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00,00</a:t>
              </a:r>
              <a:endParaRPr b="0" lang="en-GB" sz="800" spc="-1" strike="noStrike">
                <a:latin typeface="Arial"/>
              </a:endParaRPr>
            </a:p>
          </p:txBody>
        </p:sp>
      </p:grpSp>
      <p:grpSp>
        <p:nvGrpSpPr>
          <p:cNvPr id="270" name="Gruppieren 23"/>
          <p:cNvGrpSpPr/>
          <p:nvPr/>
        </p:nvGrpSpPr>
        <p:grpSpPr>
          <a:xfrm>
            <a:off x="-390240" y="6063840"/>
            <a:ext cx="333360" cy="137160"/>
            <a:chOff x="-390240" y="6063840"/>
            <a:chExt cx="333360" cy="137160"/>
          </a:xfrm>
        </p:grpSpPr>
        <p:sp>
          <p:nvSpPr>
            <p:cNvPr id="271" name="Gerader Verbinder 24"/>
            <p:cNvSpPr/>
            <p:nvPr/>
          </p:nvSpPr>
          <p:spPr>
            <a:xfrm>
              <a:off x="-390240" y="6200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272" name="Textfeld 25"/>
            <p:cNvSpPr/>
            <p:nvPr/>
          </p:nvSpPr>
          <p:spPr>
            <a:xfrm>
              <a:off x="-351720" y="6063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07,70</a:t>
              </a:r>
              <a:endParaRPr b="0" lang="en-GB" sz="800" spc="-1" strike="noStrike">
                <a:latin typeface="Arial"/>
              </a:endParaRPr>
            </a:p>
          </p:txBody>
        </p:sp>
      </p:grpSp>
      <p:grpSp>
        <p:nvGrpSpPr>
          <p:cNvPr id="273" name="Gruppieren 26"/>
          <p:cNvGrpSpPr/>
          <p:nvPr/>
        </p:nvGrpSpPr>
        <p:grpSpPr>
          <a:xfrm>
            <a:off x="-390240" y="6495840"/>
            <a:ext cx="333360" cy="136800"/>
            <a:chOff x="-390240" y="6495840"/>
            <a:chExt cx="333360" cy="136800"/>
          </a:xfrm>
        </p:grpSpPr>
        <p:sp>
          <p:nvSpPr>
            <p:cNvPr id="274" name="Gerader Verbinder 27"/>
            <p:cNvSpPr/>
            <p:nvPr/>
          </p:nvSpPr>
          <p:spPr>
            <a:xfrm>
              <a:off x="-390240" y="6632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275" name="Textfeld 28"/>
            <p:cNvSpPr/>
            <p:nvPr/>
          </p:nvSpPr>
          <p:spPr>
            <a:xfrm>
              <a:off x="-351720" y="6495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08,90</a:t>
              </a:r>
              <a:endParaRPr b="0" lang="en-GB" sz="800" spc="-1" strike="noStrike">
                <a:latin typeface="Arial"/>
              </a:endParaRPr>
            </a:p>
          </p:txBody>
        </p:sp>
      </p:grpSp>
      <p:grpSp>
        <p:nvGrpSpPr>
          <p:cNvPr id="276" name="Gruppieren 29"/>
          <p:cNvGrpSpPr/>
          <p:nvPr/>
        </p:nvGrpSpPr>
        <p:grpSpPr>
          <a:xfrm>
            <a:off x="379800" y="-397080"/>
            <a:ext cx="137160" cy="333360"/>
            <a:chOff x="379800" y="-397080"/>
            <a:chExt cx="137160" cy="333360"/>
          </a:xfrm>
        </p:grpSpPr>
        <p:sp>
          <p:nvSpPr>
            <p:cNvPr id="277" name="Gerader Verbinder 30"/>
            <p:cNvSpPr/>
            <p:nvPr/>
          </p:nvSpPr>
          <p:spPr>
            <a:xfrm flipV="1">
              <a:off x="51660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278" name="Textfeld 31"/>
            <p:cNvSpPr/>
            <p:nvPr/>
          </p:nvSpPr>
          <p:spPr>
            <a:xfrm rot="16200000">
              <a:off x="31860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grpSp>
        <p:nvGrpSpPr>
          <p:cNvPr id="279" name="Gruppieren 32"/>
          <p:cNvGrpSpPr/>
          <p:nvPr/>
        </p:nvGrpSpPr>
        <p:grpSpPr>
          <a:xfrm>
            <a:off x="5851080" y="-397080"/>
            <a:ext cx="137160" cy="333360"/>
            <a:chOff x="5851080" y="-397080"/>
            <a:chExt cx="137160" cy="333360"/>
          </a:xfrm>
        </p:grpSpPr>
        <p:sp>
          <p:nvSpPr>
            <p:cNvPr id="280" name="Gerader Verbinder 33"/>
            <p:cNvSpPr/>
            <p:nvPr/>
          </p:nvSpPr>
          <p:spPr>
            <a:xfrm flipV="1">
              <a:off x="5987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281" name="Textfeld 34"/>
            <p:cNvSpPr/>
            <p:nvPr/>
          </p:nvSpPr>
          <p:spPr>
            <a:xfrm rot="16200000">
              <a:off x="57898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grpSp>
        <p:nvGrpSpPr>
          <p:cNvPr id="282" name="Gruppieren 13"/>
          <p:cNvGrpSpPr/>
          <p:nvPr/>
        </p:nvGrpSpPr>
        <p:grpSpPr>
          <a:xfrm>
            <a:off x="6203880" y="-397080"/>
            <a:ext cx="132840" cy="333360"/>
            <a:chOff x="6203880" y="-397080"/>
            <a:chExt cx="132840" cy="333360"/>
          </a:xfrm>
        </p:grpSpPr>
        <p:sp>
          <p:nvSpPr>
            <p:cNvPr id="283" name="Gerader Verbinder 36"/>
            <p:cNvSpPr/>
            <p:nvPr/>
          </p:nvSpPr>
          <p:spPr>
            <a:xfrm flipV="1">
              <a:off x="6203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284" name="Textfeld 37"/>
            <p:cNvSpPr/>
            <p:nvPr/>
          </p:nvSpPr>
          <p:spPr>
            <a:xfrm rot="16200000">
              <a:off x="61426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sp>
        <p:nvSpPr>
          <p:cNvPr id="285" name="Gerader Verbinder 39"/>
          <p:cNvSpPr/>
          <p:nvPr/>
        </p:nvSpPr>
        <p:spPr>
          <a:xfrm flipV="1">
            <a:off x="6095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grpSp>
        <p:nvGrpSpPr>
          <p:cNvPr id="286" name="Gruppieren 40"/>
          <p:cNvGrpSpPr/>
          <p:nvPr/>
        </p:nvGrpSpPr>
        <p:grpSpPr>
          <a:xfrm>
            <a:off x="11545560" y="-397080"/>
            <a:ext cx="137160" cy="333360"/>
            <a:chOff x="11545560" y="-397080"/>
            <a:chExt cx="137160" cy="333360"/>
          </a:xfrm>
        </p:grpSpPr>
        <p:sp>
          <p:nvSpPr>
            <p:cNvPr id="287" name="Gerader Verbinder 41"/>
            <p:cNvSpPr/>
            <p:nvPr/>
          </p:nvSpPr>
          <p:spPr>
            <a:xfrm flipV="1">
              <a:off x="1168236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288" name="Textfeld 42"/>
            <p:cNvSpPr/>
            <p:nvPr/>
          </p:nvSpPr>
          <p:spPr>
            <a:xfrm rot="16200000">
              <a:off x="1148436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sp>
        <p:nvSpPr>
          <p:cNvPr id="289" name="Freihandform: Form 43"/>
          <p:cNvSpPr/>
          <p:nvPr/>
        </p:nvSpPr>
        <p:spPr>
          <a:xfrm>
            <a:off x="10596240" y="299520"/>
            <a:ext cx="1079640" cy="411840"/>
          </a:xfrm>
          <a:custGeom>
            <a:avLst/>
            <a:gdLst/>
            <a:ah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a:noFill/>
          </a:ln>
        </p:spPr>
        <p:style>
          <a:lnRef idx="0"/>
          <a:fillRef idx="0"/>
          <a:effectRef idx="0"/>
          <a:fontRef idx="minor"/>
        </p:style>
      </p:sp>
      <p:sp>
        <p:nvSpPr>
          <p:cNvPr id="290" name="PlaceHolder 1"/>
          <p:cNvSpPr>
            <a:spLocks noGrp="1"/>
          </p:cNvSpPr>
          <p:nvPr>
            <p:ph type="dt"/>
          </p:nvPr>
        </p:nvSpPr>
        <p:spPr>
          <a:xfrm>
            <a:off x="10417320" y="6634800"/>
            <a:ext cx="849240" cy="122760"/>
          </a:xfrm>
          <a:prstGeom prst="rect">
            <a:avLst/>
          </a:prstGeom>
          <a:noFill/>
          <a:ln w="0">
            <a:noFill/>
          </a:ln>
        </p:spPr>
        <p:txBody>
          <a:bodyPr lIns="0" rIns="0" tIns="0" bIns="0" anchor="t">
            <a:noAutofit/>
          </a:bodyPr>
          <a:p>
            <a:pPr algn="r">
              <a:lnSpc>
                <a:spcPct val="100000"/>
              </a:lnSpc>
              <a:buNone/>
            </a:pPr>
            <a:fld id="{2ACD7F61-EF20-48C9-A6BC-AB988ED4DC7E}" type="datetime">
              <a:rPr b="0" lang="de-DE" sz="800" spc="-1" strike="noStrike">
                <a:solidFill>
                  <a:srgbClr val="000000"/>
                </a:solidFill>
                <a:latin typeface="Arial"/>
              </a:rPr>
              <a:t>21.07.22</a:t>
            </a:fld>
            <a:endParaRPr b="0" lang="en-GB" sz="800" spc="-1" strike="noStrike">
              <a:latin typeface="Times New Roman"/>
            </a:endParaRPr>
          </a:p>
        </p:txBody>
      </p:sp>
      <p:sp>
        <p:nvSpPr>
          <p:cNvPr id="291" name="PlaceHolder 2"/>
          <p:cNvSpPr>
            <a:spLocks noGrp="1"/>
          </p:cNvSpPr>
          <p:nvPr>
            <p:ph type="ftr"/>
          </p:nvPr>
        </p:nvSpPr>
        <p:spPr>
          <a:xfrm>
            <a:off x="518400" y="6634800"/>
            <a:ext cx="5469480" cy="122760"/>
          </a:xfrm>
          <a:prstGeom prst="rect">
            <a:avLst/>
          </a:prstGeom>
          <a:noFill/>
          <a:ln w="0">
            <a:noFill/>
          </a:ln>
        </p:spPr>
        <p:txBody>
          <a:bodyPr lIns="0" rIns="0" tIns="0" bIns="0" anchor="t">
            <a:noAutofit/>
          </a:bodyPr>
          <a:p>
            <a:pPr>
              <a:lnSpc>
                <a:spcPct val="100000"/>
              </a:lnSpc>
              <a:buNone/>
            </a:pPr>
            <a:r>
              <a:rPr b="0" lang="de-DE" sz="800" spc="-1" strike="noStrike">
                <a:solidFill>
                  <a:srgbClr val="000000"/>
                </a:solidFill>
                <a:latin typeface="Arial"/>
              </a:rPr>
              <a:t>Technische Fakultät</a:t>
            </a:r>
            <a:endParaRPr b="0" lang="en-GB" sz="800" spc="-1" strike="noStrike">
              <a:latin typeface="Times New Roman"/>
            </a:endParaRPr>
          </a:p>
        </p:txBody>
      </p:sp>
      <p:sp>
        <p:nvSpPr>
          <p:cNvPr id="292" name="PlaceHolder 3"/>
          <p:cNvSpPr>
            <a:spLocks noGrp="1"/>
          </p:cNvSpPr>
          <p:nvPr>
            <p:ph type="sldNum"/>
          </p:nvPr>
        </p:nvSpPr>
        <p:spPr>
          <a:xfrm>
            <a:off x="11482200" y="6634800"/>
            <a:ext cx="193680" cy="122760"/>
          </a:xfrm>
          <a:prstGeom prst="rect">
            <a:avLst/>
          </a:prstGeom>
          <a:noFill/>
          <a:ln w="0">
            <a:noFill/>
          </a:ln>
        </p:spPr>
        <p:txBody>
          <a:bodyPr lIns="0" rIns="0" tIns="0" bIns="0" anchor="t">
            <a:noAutofit/>
          </a:bodyPr>
          <a:p>
            <a:pPr algn="r">
              <a:lnSpc>
                <a:spcPct val="100000"/>
              </a:lnSpc>
              <a:buNone/>
            </a:pPr>
            <a:fld id="{BB8C00BF-F45D-4E94-B3E3-39526F3DA31E}" type="slidenum">
              <a:rPr b="0" lang="de-DE" sz="800" spc="-1" strike="noStrike">
                <a:solidFill>
                  <a:srgbClr val="000000"/>
                </a:solidFill>
                <a:latin typeface="Arial"/>
              </a:rPr>
              <a:t>&lt;Foliennummer&gt;</a:t>
            </a:fld>
            <a:endParaRPr b="0" lang="en-GB" sz="800" spc="-1" strike="noStrike">
              <a:latin typeface="Times New Roman"/>
            </a:endParaRPr>
          </a:p>
        </p:txBody>
      </p:sp>
      <p:sp>
        <p:nvSpPr>
          <p:cNvPr id="293" name="PlaceHolder 4"/>
          <p:cNvSpPr>
            <a:spLocks noGrp="1"/>
          </p:cNvSpPr>
          <p:nvPr>
            <p:ph type="body"/>
          </p:nvPr>
        </p:nvSpPr>
        <p:spPr>
          <a:xfrm>
            <a:off x="6206400" y="1631160"/>
            <a:ext cx="5469480" cy="3950640"/>
          </a:xfrm>
          <a:prstGeom prst="rect">
            <a:avLst/>
          </a:prstGeom>
          <a:solidFill>
            <a:srgbClr val="f2f2f2"/>
          </a:solidFill>
          <a:ln w="0">
            <a:noFill/>
          </a:ln>
        </p:spPr>
        <p:txBody>
          <a:bodyPr lIns="90000" rIns="90000" tIns="45000" bIns="45000" anchor="t">
            <a:noAutofit/>
          </a:bodyPr>
          <a:p>
            <a:pPr>
              <a:lnSpc>
                <a:spcPct val="100000"/>
              </a:lnSpc>
              <a:buNone/>
            </a:pPr>
            <a:r>
              <a:rPr b="0" lang="de-DE" sz="1800" spc="-1" strike="noStrike">
                <a:solidFill>
                  <a:srgbClr val="000000"/>
                </a:solidFill>
                <a:latin typeface="Arial"/>
              </a:rPr>
              <a:t> </a:t>
            </a:r>
            <a:endParaRPr b="0" lang="de-DE" sz="1800" spc="-1" strike="noStrike">
              <a:solidFill>
                <a:srgbClr val="000000"/>
              </a:solidFill>
              <a:latin typeface="Arial"/>
            </a:endParaRPr>
          </a:p>
        </p:txBody>
      </p:sp>
      <p:sp>
        <p:nvSpPr>
          <p:cNvPr id="294" name="PlaceHolder 5"/>
          <p:cNvSpPr>
            <a:spLocks noGrp="1"/>
          </p:cNvSpPr>
          <p:nvPr>
            <p:ph type="body"/>
          </p:nvPr>
        </p:nvSpPr>
        <p:spPr>
          <a:xfrm>
            <a:off x="6206400" y="5690160"/>
            <a:ext cx="5469480" cy="510840"/>
          </a:xfrm>
          <a:prstGeom prst="rect">
            <a:avLst/>
          </a:prstGeom>
          <a:noFill/>
          <a:ln w="0">
            <a:noFill/>
          </a:ln>
        </p:spPr>
        <p:txBody>
          <a:bodyPr lIns="0" rIns="360000" tIns="0" bIns="0" anchor="t">
            <a:noAutofit/>
          </a:bodyPr>
          <a:p>
            <a:pPr>
              <a:lnSpc>
                <a:spcPct val="110000"/>
              </a:lnSpc>
              <a:buNone/>
              <a:tabLst>
                <a:tab algn="l" pos="0"/>
              </a:tabLst>
            </a:pPr>
            <a:r>
              <a:rPr b="0" lang="de-DE" sz="1400" spc="-1" strike="noStrike">
                <a:solidFill>
                  <a:srgbClr val="000000"/>
                </a:solidFill>
                <a:latin typeface="Arial"/>
              </a:rPr>
              <a:t>Mastertextformat bearbeiten</a:t>
            </a:r>
            <a:endParaRPr b="0" lang="de-DE" sz="1400" spc="-1" strike="noStrike">
              <a:solidFill>
                <a:srgbClr val="000000"/>
              </a:solidFill>
              <a:latin typeface="Arial"/>
            </a:endParaRPr>
          </a:p>
        </p:txBody>
      </p:sp>
      <p:sp>
        <p:nvSpPr>
          <p:cNvPr id="295" name="PlaceHolder 6"/>
          <p:cNvSpPr>
            <a:spLocks noGrp="1"/>
          </p:cNvSpPr>
          <p:nvPr>
            <p:ph type="body"/>
          </p:nvPr>
        </p:nvSpPr>
        <p:spPr>
          <a:xfrm>
            <a:off x="948240" y="2354760"/>
            <a:ext cx="5039640" cy="28080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800" spc="-1" strike="noStrike">
                <a:solidFill>
                  <a:srgbClr val="000000"/>
                </a:solidFill>
                <a:latin typeface="Arial"/>
              </a:rPr>
              <a:t>Agendapunkt / Kapitelthema</a:t>
            </a:r>
            <a:endParaRPr b="0" lang="de-DE" sz="1800" spc="-1" strike="noStrike">
              <a:solidFill>
                <a:srgbClr val="000000"/>
              </a:solidFill>
              <a:latin typeface="Arial"/>
            </a:endParaRPr>
          </a:p>
        </p:txBody>
      </p:sp>
      <p:sp>
        <p:nvSpPr>
          <p:cNvPr id="296" name="PlaceHolder 7"/>
          <p:cNvSpPr>
            <a:spLocks noGrp="1"/>
          </p:cNvSpPr>
          <p:nvPr>
            <p:ph type="body"/>
          </p:nvPr>
        </p:nvSpPr>
        <p:spPr>
          <a:xfrm>
            <a:off x="518400" y="2354760"/>
            <a:ext cx="320400" cy="280800"/>
          </a:xfrm>
          <a:prstGeom prst="rect">
            <a:avLst/>
          </a:prstGeom>
          <a:noFill/>
          <a:ln w="0">
            <a:noFill/>
          </a:ln>
        </p:spPr>
        <p:txBody>
          <a:bodyPr lIns="0" rIns="0" tIns="0" bIns="0" anchor="t">
            <a:noAutofit/>
          </a:bodyPr>
          <a:p>
            <a:pPr>
              <a:lnSpc>
                <a:spcPct val="110000"/>
              </a:lnSpc>
              <a:spcAft>
                <a:spcPts val="1199"/>
              </a:spcAft>
              <a:buNone/>
              <a:tabLst>
                <a:tab algn="l" pos="0"/>
              </a:tabLst>
            </a:pPr>
            <a:r>
              <a:rPr b="1" lang="de-DE" sz="1800" spc="-1" strike="noStrike">
                <a:solidFill>
                  <a:srgbClr val="8c9fb1"/>
                </a:solidFill>
                <a:latin typeface="Arial"/>
              </a:rPr>
              <a:t>02 </a:t>
            </a:r>
            <a:endParaRPr b="0" lang="de-DE" sz="1800" spc="-1" strike="noStrike">
              <a:solidFill>
                <a:srgbClr val="000000"/>
              </a:solidFill>
              <a:latin typeface="Arial"/>
            </a:endParaRPr>
          </a:p>
        </p:txBody>
      </p:sp>
      <p:sp>
        <p:nvSpPr>
          <p:cNvPr id="297" name="PlaceHolder 8"/>
          <p:cNvSpPr>
            <a:spLocks noGrp="1"/>
          </p:cNvSpPr>
          <p:nvPr>
            <p:ph type="body"/>
          </p:nvPr>
        </p:nvSpPr>
        <p:spPr>
          <a:xfrm>
            <a:off x="948240" y="4525200"/>
            <a:ext cx="5039640" cy="28080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800" spc="-1" strike="noStrike">
                <a:solidFill>
                  <a:srgbClr val="000000"/>
                </a:solidFill>
                <a:latin typeface="Arial"/>
              </a:rPr>
              <a:t>Agendapunkt / Kapitelthema</a:t>
            </a:r>
            <a:endParaRPr b="0" lang="de-DE" sz="1800" spc="-1" strike="noStrike">
              <a:solidFill>
                <a:srgbClr val="000000"/>
              </a:solidFill>
              <a:latin typeface="Arial"/>
            </a:endParaRPr>
          </a:p>
        </p:txBody>
      </p:sp>
      <p:sp>
        <p:nvSpPr>
          <p:cNvPr id="298" name="PlaceHolder 9"/>
          <p:cNvSpPr>
            <a:spLocks noGrp="1"/>
          </p:cNvSpPr>
          <p:nvPr>
            <p:ph type="body"/>
          </p:nvPr>
        </p:nvSpPr>
        <p:spPr>
          <a:xfrm>
            <a:off x="518400" y="4525200"/>
            <a:ext cx="320400" cy="280800"/>
          </a:xfrm>
          <a:prstGeom prst="rect">
            <a:avLst/>
          </a:prstGeom>
          <a:noFill/>
          <a:ln w="0">
            <a:noFill/>
          </a:ln>
        </p:spPr>
        <p:txBody>
          <a:bodyPr lIns="0" rIns="0" tIns="0" bIns="0" anchor="t">
            <a:noAutofit/>
          </a:bodyPr>
          <a:p>
            <a:pPr>
              <a:lnSpc>
                <a:spcPct val="110000"/>
              </a:lnSpc>
              <a:spcAft>
                <a:spcPts val="1199"/>
              </a:spcAft>
              <a:buNone/>
              <a:tabLst>
                <a:tab algn="l" pos="0"/>
              </a:tabLst>
            </a:pPr>
            <a:r>
              <a:rPr b="1" lang="de-DE" sz="1800" spc="-1" strike="noStrike">
                <a:solidFill>
                  <a:srgbClr val="8c9fb1"/>
                </a:solidFill>
                <a:latin typeface="Arial"/>
              </a:rPr>
              <a:t>05 </a:t>
            </a:r>
            <a:endParaRPr b="0" lang="de-DE" sz="1800" spc="-1" strike="noStrike">
              <a:solidFill>
                <a:srgbClr val="000000"/>
              </a:solidFill>
              <a:latin typeface="Arial"/>
            </a:endParaRPr>
          </a:p>
        </p:txBody>
      </p:sp>
      <p:sp>
        <p:nvSpPr>
          <p:cNvPr id="299" name="PlaceHolder 10"/>
          <p:cNvSpPr>
            <a:spLocks noGrp="1"/>
          </p:cNvSpPr>
          <p:nvPr>
            <p:ph type="body"/>
          </p:nvPr>
        </p:nvSpPr>
        <p:spPr>
          <a:xfrm>
            <a:off x="948240" y="3078360"/>
            <a:ext cx="5039640" cy="28080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800" spc="-1" strike="noStrike">
                <a:solidFill>
                  <a:srgbClr val="000000"/>
                </a:solidFill>
                <a:latin typeface="Arial"/>
              </a:rPr>
              <a:t>Agendapunkt / Kapitelthema</a:t>
            </a:r>
            <a:endParaRPr b="0" lang="de-DE" sz="1800" spc="-1" strike="noStrike">
              <a:solidFill>
                <a:srgbClr val="000000"/>
              </a:solidFill>
              <a:latin typeface="Arial"/>
            </a:endParaRPr>
          </a:p>
        </p:txBody>
      </p:sp>
      <p:sp>
        <p:nvSpPr>
          <p:cNvPr id="300" name="PlaceHolder 11"/>
          <p:cNvSpPr>
            <a:spLocks noGrp="1"/>
          </p:cNvSpPr>
          <p:nvPr>
            <p:ph type="body"/>
          </p:nvPr>
        </p:nvSpPr>
        <p:spPr>
          <a:xfrm>
            <a:off x="518400" y="3078360"/>
            <a:ext cx="320400" cy="280800"/>
          </a:xfrm>
          <a:prstGeom prst="rect">
            <a:avLst/>
          </a:prstGeom>
          <a:noFill/>
          <a:ln w="0">
            <a:noFill/>
          </a:ln>
        </p:spPr>
        <p:txBody>
          <a:bodyPr lIns="0" rIns="0" tIns="0" bIns="0" anchor="t">
            <a:noAutofit/>
          </a:bodyPr>
          <a:p>
            <a:pPr>
              <a:lnSpc>
                <a:spcPct val="110000"/>
              </a:lnSpc>
              <a:spcAft>
                <a:spcPts val="1199"/>
              </a:spcAft>
              <a:buNone/>
              <a:tabLst>
                <a:tab algn="l" pos="0"/>
              </a:tabLst>
            </a:pPr>
            <a:r>
              <a:rPr b="1" lang="de-DE" sz="1800" spc="-1" strike="noStrike">
                <a:solidFill>
                  <a:srgbClr val="8c9fb1"/>
                </a:solidFill>
                <a:latin typeface="Arial"/>
              </a:rPr>
              <a:t>03 </a:t>
            </a:r>
            <a:endParaRPr b="0" lang="de-DE" sz="1800" spc="-1" strike="noStrike">
              <a:solidFill>
                <a:srgbClr val="000000"/>
              </a:solidFill>
              <a:latin typeface="Arial"/>
            </a:endParaRPr>
          </a:p>
        </p:txBody>
      </p:sp>
      <p:sp>
        <p:nvSpPr>
          <p:cNvPr id="301" name="PlaceHolder 12"/>
          <p:cNvSpPr>
            <a:spLocks noGrp="1"/>
          </p:cNvSpPr>
          <p:nvPr>
            <p:ph type="body"/>
          </p:nvPr>
        </p:nvSpPr>
        <p:spPr>
          <a:xfrm>
            <a:off x="948240" y="3801960"/>
            <a:ext cx="5039640" cy="28080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800" spc="-1" strike="noStrike">
                <a:solidFill>
                  <a:srgbClr val="000000"/>
                </a:solidFill>
                <a:latin typeface="Arial"/>
              </a:rPr>
              <a:t>Agendapunkt / Kapitelthema</a:t>
            </a:r>
            <a:endParaRPr b="0" lang="de-DE" sz="1800" spc="-1" strike="noStrike">
              <a:solidFill>
                <a:srgbClr val="000000"/>
              </a:solidFill>
              <a:latin typeface="Arial"/>
            </a:endParaRPr>
          </a:p>
        </p:txBody>
      </p:sp>
      <p:sp>
        <p:nvSpPr>
          <p:cNvPr id="302" name="PlaceHolder 13"/>
          <p:cNvSpPr>
            <a:spLocks noGrp="1"/>
          </p:cNvSpPr>
          <p:nvPr>
            <p:ph type="body"/>
          </p:nvPr>
        </p:nvSpPr>
        <p:spPr>
          <a:xfrm>
            <a:off x="518400" y="3801960"/>
            <a:ext cx="320400" cy="280800"/>
          </a:xfrm>
          <a:prstGeom prst="rect">
            <a:avLst/>
          </a:prstGeom>
          <a:noFill/>
          <a:ln w="0">
            <a:noFill/>
          </a:ln>
        </p:spPr>
        <p:txBody>
          <a:bodyPr lIns="0" rIns="0" tIns="0" bIns="0" anchor="t">
            <a:noAutofit/>
          </a:bodyPr>
          <a:p>
            <a:pPr>
              <a:lnSpc>
                <a:spcPct val="110000"/>
              </a:lnSpc>
              <a:spcAft>
                <a:spcPts val="1199"/>
              </a:spcAft>
              <a:buNone/>
              <a:tabLst>
                <a:tab algn="l" pos="0"/>
              </a:tabLst>
            </a:pPr>
            <a:r>
              <a:rPr b="1" lang="de-DE" sz="1800" spc="-1" strike="noStrike">
                <a:solidFill>
                  <a:srgbClr val="8c9fb1"/>
                </a:solidFill>
                <a:latin typeface="Arial"/>
              </a:rPr>
              <a:t>04 </a:t>
            </a:r>
            <a:endParaRPr b="0" lang="de-DE" sz="1800" spc="-1" strike="noStrike">
              <a:solidFill>
                <a:srgbClr val="000000"/>
              </a:solidFill>
              <a:latin typeface="Arial"/>
            </a:endParaRPr>
          </a:p>
        </p:txBody>
      </p:sp>
      <p:sp>
        <p:nvSpPr>
          <p:cNvPr id="303" name="PlaceHolder 14"/>
          <p:cNvSpPr>
            <a:spLocks noGrp="1"/>
          </p:cNvSpPr>
          <p:nvPr>
            <p:ph type="body"/>
          </p:nvPr>
        </p:nvSpPr>
        <p:spPr>
          <a:xfrm>
            <a:off x="948240" y="5248800"/>
            <a:ext cx="5039640" cy="28080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800" spc="-1" strike="noStrike">
                <a:solidFill>
                  <a:srgbClr val="000000"/>
                </a:solidFill>
                <a:latin typeface="Arial"/>
              </a:rPr>
              <a:t>Agendapunkt / Kapitelthema</a:t>
            </a:r>
            <a:endParaRPr b="0" lang="de-DE" sz="1800" spc="-1" strike="noStrike">
              <a:solidFill>
                <a:srgbClr val="000000"/>
              </a:solidFill>
              <a:latin typeface="Arial"/>
            </a:endParaRPr>
          </a:p>
        </p:txBody>
      </p:sp>
      <p:sp>
        <p:nvSpPr>
          <p:cNvPr id="304" name="PlaceHolder 15"/>
          <p:cNvSpPr>
            <a:spLocks noGrp="1"/>
          </p:cNvSpPr>
          <p:nvPr>
            <p:ph type="body"/>
          </p:nvPr>
        </p:nvSpPr>
        <p:spPr>
          <a:xfrm>
            <a:off x="518400" y="5248800"/>
            <a:ext cx="320400" cy="280800"/>
          </a:xfrm>
          <a:prstGeom prst="rect">
            <a:avLst/>
          </a:prstGeom>
          <a:noFill/>
          <a:ln w="0">
            <a:noFill/>
          </a:ln>
        </p:spPr>
        <p:txBody>
          <a:bodyPr lIns="0" rIns="0" tIns="0" bIns="0" anchor="t">
            <a:noAutofit/>
          </a:bodyPr>
          <a:p>
            <a:pPr>
              <a:lnSpc>
                <a:spcPct val="110000"/>
              </a:lnSpc>
              <a:spcAft>
                <a:spcPts val="1199"/>
              </a:spcAft>
              <a:buNone/>
              <a:tabLst>
                <a:tab algn="l" pos="0"/>
              </a:tabLst>
            </a:pPr>
            <a:r>
              <a:rPr b="1" lang="de-DE" sz="1800" spc="-1" strike="noStrike">
                <a:solidFill>
                  <a:srgbClr val="8c9fb1"/>
                </a:solidFill>
                <a:latin typeface="Arial"/>
              </a:rPr>
              <a:t>06 </a:t>
            </a:r>
            <a:endParaRPr b="0" lang="de-DE" sz="1800" spc="-1" strike="noStrike">
              <a:solidFill>
                <a:srgbClr val="000000"/>
              </a:solidFill>
              <a:latin typeface="Arial"/>
            </a:endParaRPr>
          </a:p>
        </p:txBody>
      </p:sp>
      <p:sp>
        <p:nvSpPr>
          <p:cNvPr id="305" name="PlaceHolder 16"/>
          <p:cNvSpPr>
            <a:spLocks noGrp="1"/>
          </p:cNvSpPr>
          <p:nvPr>
            <p:ph type="body"/>
          </p:nvPr>
        </p:nvSpPr>
        <p:spPr>
          <a:xfrm>
            <a:off x="948240" y="1631160"/>
            <a:ext cx="5039640" cy="28080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800" spc="-1" strike="noStrike">
                <a:solidFill>
                  <a:srgbClr val="000000"/>
                </a:solidFill>
                <a:latin typeface="Arial"/>
              </a:rPr>
              <a:t>Agendapunkt / Kapitelthema</a:t>
            </a:r>
            <a:endParaRPr b="0" lang="de-DE" sz="1800" spc="-1" strike="noStrike">
              <a:solidFill>
                <a:srgbClr val="000000"/>
              </a:solidFill>
              <a:latin typeface="Arial"/>
            </a:endParaRPr>
          </a:p>
        </p:txBody>
      </p:sp>
      <p:sp>
        <p:nvSpPr>
          <p:cNvPr id="306" name="PlaceHolder 17"/>
          <p:cNvSpPr>
            <a:spLocks noGrp="1"/>
          </p:cNvSpPr>
          <p:nvPr>
            <p:ph type="body"/>
          </p:nvPr>
        </p:nvSpPr>
        <p:spPr>
          <a:xfrm>
            <a:off x="518400" y="1631160"/>
            <a:ext cx="320400" cy="280800"/>
          </a:xfrm>
          <a:prstGeom prst="rect">
            <a:avLst/>
          </a:prstGeom>
          <a:noFill/>
          <a:ln w="0">
            <a:noFill/>
          </a:ln>
        </p:spPr>
        <p:txBody>
          <a:bodyPr lIns="0" rIns="0" tIns="0" bIns="0" anchor="t">
            <a:noAutofit/>
          </a:bodyPr>
          <a:p>
            <a:pPr>
              <a:lnSpc>
                <a:spcPct val="110000"/>
              </a:lnSpc>
              <a:spcAft>
                <a:spcPts val="1199"/>
              </a:spcAft>
              <a:buNone/>
              <a:tabLst>
                <a:tab algn="l" pos="0"/>
              </a:tabLst>
            </a:pPr>
            <a:r>
              <a:rPr b="1" lang="de-DE" sz="1800" spc="-1" strike="noStrike">
                <a:solidFill>
                  <a:srgbClr val="8c9fb1"/>
                </a:solidFill>
                <a:latin typeface="Arial"/>
              </a:rPr>
              <a:t>01 </a:t>
            </a:r>
            <a:endParaRPr b="0" lang="de-DE" sz="1800" spc="-1" strike="noStrike">
              <a:solidFill>
                <a:srgbClr val="000000"/>
              </a:solidFill>
              <a:latin typeface="Arial"/>
            </a:endParaRPr>
          </a:p>
        </p:txBody>
      </p:sp>
      <p:sp>
        <p:nvSpPr>
          <p:cNvPr id="307" name="PlaceHolder 18"/>
          <p:cNvSpPr>
            <a:spLocks noGrp="1"/>
          </p:cNvSpPr>
          <p:nvPr>
            <p:ph type="body"/>
          </p:nvPr>
        </p:nvSpPr>
        <p:spPr>
          <a:xfrm>
            <a:off x="8437320" y="301320"/>
            <a:ext cx="1079640" cy="385920"/>
          </a:xfrm>
          <a:prstGeom prst="rect">
            <a:avLst/>
          </a:prstGeom>
          <a:noFill/>
          <a:ln w="0">
            <a:noFill/>
          </a:ln>
        </p:spPr>
        <p:txBody>
          <a:bodyPr lIns="90000" rIns="0" tIns="45000" bIns="45000" anchor="ctr">
            <a:normAutofit/>
          </a:bodyPr>
          <a:p>
            <a:pPr algn="ctr">
              <a:lnSpc>
                <a:spcPct val="100000"/>
              </a:lnSpc>
              <a:buNone/>
            </a:pPr>
            <a:r>
              <a:rPr b="0" lang="de-DE" sz="800" spc="-1" strike="noStrike">
                <a:solidFill>
                  <a:srgbClr val="c7c7c7"/>
                </a:solidFill>
                <a:latin typeface="Arial"/>
              </a:rPr>
              <a:t>Optional Logo einfügen</a:t>
            </a:r>
            <a:endParaRPr b="0" lang="de-DE" sz="800" spc="-1" strike="noStrike">
              <a:solidFill>
                <a:srgbClr val="000000"/>
              </a:solidFill>
              <a:latin typeface="Arial"/>
            </a:endParaRPr>
          </a:p>
        </p:txBody>
      </p:sp>
      <p:sp>
        <p:nvSpPr>
          <p:cNvPr id="308" name="PlaceHolder 19"/>
          <p:cNvSpPr>
            <a:spLocks noGrp="1"/>
          </p:cNvSpPr>
          <p:nvPr>
            <p:ph type="title"/>
          </p:nvPr>
        </p:nvSpPr>
        <p:spPr>
          <a:xfrm>
            <a:off x="518400" y="301320"/>
            <a:ext cx="6843960" cy="331920"/>
          </a:xfrm>
          <a:prstGeom prst="rect">
            <a:avLst/>
          </a:prstGeom>
          <a:noFill/>
          <a:ln w="0">
            <a:noFill/>
          </a:ln>
        </p:spPr>
        <p:txBody>
          <a:bodyPr lIns="0" rIns="0" tIns="0" bIns="0" anchor="t">
            <a:noAutofit/>
          </a:bodyPr>
          <a:p>
            <a:pPr>
              <a:lnSpc>
                <a:spcPct val="90000"/>
              </a:lnSpc>
              <a:buNone/>
            </a:pPr>
            <a:r>
              <a:rPr b="1" lang="de-DE" sz="2400" spc="-1" strike="noStrike">
                <a:solidFill>
                  <a:srgbClr val="041e42"/>
                </a:solidFill>
                <a:latin typeface="Arial"/>
              </a:rPr>
              <a:t>Mastertitelformat bearbeiten</a:t>
            </a:r>
            <a:endParaRPr b="0" lang="de-DE" sz="2400" spc="-1" strike="noStrike">
              <a:solidFill>
                <a:srgbClr val="000000"/>
              </a:solidFill>
              <a:latin typeface="Arial"/>
            </a:endParaRPr>
          </a:p>
        </p:txBody>
      </p:sp>
      <p:sp>
        <p:nvSpPr>
          <p:cNvPr id="309" name="PlaceHolder 20"/>
          <p:cNvSpPr>
            <a:spLocks noGrp="1"/>
          </p:cNvSpPr>
          <p:nvPr>
            <p:ph type="body"/>
          </p:nvPr>
        </p:nvSpPr>
        <p:spPr>
          <a:xfrm>
            <a:off x="518400" y="687600"/>
            <a:ext cx="6843960" cy="397764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041e42"/>
                </a:solidFill>
                <a:latin typeface="Arial"/>
              </a:rPr>
              <a:t>Mastertextformat bearbeiten</a:t>
            </a:r>
            <a:endParaRPr b="0" lang="de-DE"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8c9fb1"/>
        </a:solidFill>
      </p:bgPr>
    </p:bg>
    <p:spTree>
      <p:nvGrpSpPr>
        <p:cNvPr id="1" name=""/>
        <p:cNvGrpSpPr/>
        <p:nvPr/>
      </p:nvGrpSpPr>
      <p:grpSpPr>
        <a:xfrm>
          <a:off x="0" y="0"/>
          <a:ext cx="0" cy="0"/>
          <a:chOff x="0" y="0"/>
          <a:chExt cx="0" cy="0"/>
        </a:xfrm>
      </p:grpSpPr>
      <p:sp>
        <p:nvSpPr>
          <p:cNvPr id="346" name="Rechteck 6" hidden="1"/>
          <p:cNvSpPr/>
          <p:nvPr/>
        </p:nvSpPr>
        <p:spPr>
          <a:xfrm>
            <a:off x="518400" y="1196640"/>
            <a:ext cx="11675880" cy="716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sp>
        <p:nvSpPr>
          <p:cNvPr id="347" name="Rechteck 8" hidden="1"/>
          <p:cNvSpPr/>
          <p:nvPr/>
        </p:nvSpPr>
        <p:spPr>
          <a:xfrm>
            <a:off x="517320" y="6538680"/>
            <a:ext cx="11674440" cy="104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grpSp>
        <p:nvGrpSpPr>
          <p:cNvPr id="348" name="Gruppieren 12"/>
          <p:cNvGrpSpPr/>
          <p:nvPr/>
        </p:nvGrpSpPr>
        <p:grpSpPr>
          <a:xfrm>
            <a:off x="-390240" y="160200"/>
            <a:ext cx="333360" cy="136800"/>
            <a:chOff x="-390240" y="160200"/>
            <a:chExt cx="333360" cy="136800"/>
          </a:xfrm>
        </p:grpSpPr>
        <p:sp>
          <p:nvSpPr>
            <p:cNvPr id="349" name="Gerader Verbinder 9"/>
            <p:cNvSpPr/>
            <p:nvPr/>
          </p:nvSpPr>
          <p:spPr>
            <a:xfrm>
              <a:off x="-390240" y="296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350" name="Textfeld 10"/>
            <p:cNvSpPr/>
            <p:nvPr/>
          </p:nvSpPr>
          <p:spPr>
            <a:xfrm>
              <a:off x="-351720" y="160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08,70</a:t>
              </a:r>
              <a:endParaRPr b="0" lang="en-GB" sz="800" spc="-1" strike="noStrike">
                <a:latin typeface="Arial"/>
              </a:endParaRPr>
            </a:p>
          </p:txBody>
        </p:sp>
      </p:grpSp>
      <p:grpSp>
        <p:nvGrpSpPr>
          <p:cNvPr id="351" name="Gruppieren 14"/>
          <p:cNvGrpSpPr/>
          <p:nvPr/>
        </p:nvGrpSpPr>
        <p:grpSpPr>
          <a:xfrm>
            <a:off x="-390240" y="1131840"/>
            <a:ext cx="333360" cy="136800"/>
            <a:chOff x="-390240" y="1131840"/>
            <a:chExt cx="333360" cy="136800"/>
          </a:xfrm>
        </p:grpSpPr>
        <p:sp>
          <p:nvSpPr>
            <p:cNvPr id="352" name="Gerader Verbinder 15"/>
            <p:cNvSpPr/>
            <p:nvPr/>
          </p:nvSpPr>
          <p:spPr>
            <a:xfrm>
              <a:off x="-390240" y="1268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353" name="Textfeld 16"/>
            <p:cNvSpPr/>
            <p:nvPr/>
          </p:nvSpPr>
          <p:spPr>
            <a:xfrm>
              <a:off x="-351720" y="113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06,00</a:t>
              </a:r>
              <a:endParaRPr b="0" lang="en-GB" sz="800" spc="-1" strike="noStrike">
                <a:latin typeface="Arial"/>
              </a:endParaRPr>
            </a:p>
          </p:txBody>
        </p:sp>
      </p:grpSp>
      <p:grpSp>
        <p:nvGrpSpPr>
          <p:cNvPr id="354" name="Gruppieren 17"/>
          <p:cNvGrpSpPr/>
          <p:nvPr/>
        </p:nvGrpSpPr>
        <p:grpSpPr>
          <a:xfrm>
            <a:off x="-390240" y="1491840"/>
            <a:ext cx="333360" cy="137160"/>
            <a:chOff x="-390240" y="1491840"/>
            <a:chExt cx="333360" cy="137160"/>
          </a:xfrm>
        </p:grpSpPr>
        <p:sp>
          <p:nvSpPr>
            <p:cNvPr id="355" name="Gerader Verbinder 18"/>
            <p:cNvSpPr/>
            <p:nvPr/>
          </p:nvSpPr>
          <p:spPr>
            <a:xfrm>
              <a:off x="-390240" y="1628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356" name="Textfeld 19"/>
            <p:cNvSpPr/>
            <p:nvPr/>
          </p:nvSpPr>
          <p:spPr>
            <a:xfrm>
              <a:off x="-351720" y="149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05,00</a:t>
              </a:r>
              <a:endParaRPr b="0" lang="en-GB" sz="800" spc="-1" strike="noStrike">
                <a:latin typeface="Arial"/>
              </a:endParaRPr>
            </a:p>
          </p:txBody>
        </p:sp>
      </p:grpSp>
      <p:grpSp>
        <p:nvGrpSpPr>
          <p:cNvPr id="357" name="Gruppieren 20"/>
          <p:cNvGrpSpPr/>
          <p:nvPr/>
        </p:nvGrpSpPr>
        <p:grpSpPr>
          <a:xfrm>
            <a:off x="-390240" y="3292200"/>
            <a:ext cx="333360" cy="137160"/>
            <a:chOff x="-390240" y="3292200"/>
            <a:chExt cx="333360" cy="137160"/>
          </a:xfrm>
        </p:grpSpPr>
        <p:sp>
          <p:nvSpPr>
            <p:cNvPr id="358" name="Gerader Verbinder 21"/>
            <p:cNvSpPr/>
            <p:nvPr/>
          </p:nvSpPr>
          <p:spPr>
            <a:xfrm>
              <a:off x="-390240" y="342900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359" name="Textfeld 22"/>
            <p:cNvSpPr/>
            <p:nvPr/>
          </p:nvSpPr>
          <p:spPr>
            <a:xfrm>
              <a:off x="-351720" y="3292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00,00</a:t>
              </a:r>
              <a:endParaRPr b="0" lang="en-GB" sz="800" spc="-1" strike="noStrike">
                <a:latin typeface="Arial"/>
              </a:endParaRPr>
            </a:p>
          </p:txBody>
        </p:sp>
      </p:grpSp>
      <p:grpSp>
        <p:nvGrpSpPr>
          <p:cNvPr id="360" name="Gruppieren 23"/>
          <p:cNvGrpSpPr/>
          <p:nvPr/>
        </p:nvGrpSpPr>
        <p:grpSpPr>
          <a:xfrm>
            <a:off x="-390240" y="6063840"/>
            <a:ext cx="333360" cy="137160"/>
            <a:chOff x="-390240" y="6063840"/>
            <a:chExt cx="333360" cy="137160"/>
          </a:xfrm>
        </p:grpSpPr>
        <p:sp>
          <p:nvSpPr>
            <p:cNvPr id="361" name="Gerader Verbinder 24"/>
            <p:cNvSpPr/>
            <p:nvPr/>
          </p:nvSpPr>
          <p:spPr>
            <a:xfrm>
              <a:off x="-390240" y="6200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362" name="Textfeld 25"/>
            <p:cNvSpPr/>
            <p:nvPr/>
          </p:nvSpPr>
          <p:spPr>
            <a:xfrm>
              <a:off x="-351720" y="6063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07,70</a:t>
              </a:r>
              <a:endParaRPr b="0" lang="en-GB" sz="800" spc="-1" strike="noStrike">
                <a:latin typeface="Arial"/>
              </a:endParaRPr>
            </a:p>
          </p:txBody>
        </p:sp>
      </p:grpSp>
      <p:grpSp>
        <p:nvGrpSpPr>
          <p:cNvPr id="363" name="Gruppieren 26"/>
          <p:cNvGrpSpPr/>
          <p:nvPr/>
        </p:nvGrpSpPr>
        <p:grpSpPr>
          <a:xfrm>
            <a:off x="-390240" y="6495840"/>
            <a:ext cx="333360" cy="136800"/>
            <a:chOff x="-390240" y="6495840"/>
            <a:chExt cx="333360" cy="136800"/>
          </a:xfrm>
        </p:grpSpPr>
        <p:sp>
          <p:nvSpPr>
            <p:cNvPr id="364" name="Gerader Verbinder 27"/>
            <p:cNvSpPr/>
            <p:nvPr/>
          </p:nvSpPr>
          <p:spPr>
            <a:xfrm>
              <a:off x="-390240" y="6632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365" name="Textfeld 28"/>
            <p:cNvSpPr/>
            <p:nvPr/>
          </p:nvSpPr>
          <p:spPr>
            <a:xfrm>
              <a:off x="-351720" y="6495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08,90</a:t>
              </a:r>
              <a:endParaRPr b="0" lang="en-GB" sz="800" spc="-1" strike="noStrike">
                <a:latin typeface="Arial"/>
              </a:endParaRPr>
            </a:p>
          </p:txBody>
        </p:sp>
      </p:grpSp>
      <p:grpSp>
        <p:nvGrpSpPr>
          <p:cNvPr id="366" name="Gruppieren 29"/>
          <p:cNvGrpSpPr/>
          <p:nvPr/>
        </p:nvGrpSpPr>
        <p:grpSpPr>
          <a:xfrm>
            <a:off x="379800" y="-397080"/>
            <a:ext cx="137160" cy="333360"/>
            <a:chOff x="379800" y="-397080"/>
            <a:chExt cx="137160" cy="333360"/>
          </a:xfrm>
        </p:grpSpPr>
        <p:sp>
          <p:nvSpPr>
            <p:cNvPr id="367" name="Gerader Verbinder 30"/>
            <p:cNvSpPr/>
            <p:nvPr/>
          </p:nvSpPr>
          <p:spPr>
            <a:xfrm flipV="1">
              <a:off x="51660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368" name="Textfeld 31"/>
            <p:cNvSpPr/>
            <p:nvPr/>
          </p:nvSpPr>
          <p:spPr>
            <a:xfrm rot="16200000">
              <a:off x="31860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grpSp>
        <p:nvGrpSpPr>
          <p:cNvPr id="369" name="Gruppieren 32"/>
          <p:cNvGrpSpPr/>
          <p:nvPr/>
        </p:nvGrpSpPr>
        <p:grpSpPr>
          <a:xfrm>
            <a:off x="5851080" y="-397080"/>
            <a:ext cx="137160" cy="333360"/>
            <a:chOff x="5851080" y="-397080"/>
            <a:chExt cx="137160" cy="333360"/>
          </a:xfrm>
        </p:grpSpPr>
        <p:sp>
          <p:nvSpPr>
            <p:cNvPr id="370" name="Gerader Verbinder 33"/>
            <p:cNvSpPr/>
            <p:nvPr/>
          </p:nvSpPr>
          <p:spPr>
            <a:xfrm flipV="1">
              <a:off x="5987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371" name="Textfeld 34"/>
            <p:cNvSpPr/>
            <p:nvPr/>
          </p:nvSpPr>
          <p:spPr>
            <a:xfrm rot="16200000">
              <a:off x="57898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grpSp>
        <p:nvGrpSpPr>
          <p:cNvPr id="372" name="Gruppieren 13"/>
          <p:cNvGrpSpPr/>
          <p:nvPr/>
        </p:nvGrpSpPr>
        <p:grpSpPr>
          <a:xfrm>
            <a:off x="6203880" y="-397080"/>
            <a:ext cx="132840" cy="333360"/>
            <a:chOff x="6203880" y="-397080"/>
            <a:chExt cx="132840" cy="333360"/>
          </a:xfrm>
        </p:grpSpPr>
        <p:sp>
          <p:nvSpPr>
            <p:cNvPr id="373" name="Gerader Verbinder 36"/>
            <p:cNvSpPr/>
            <p:nvPr/>
          </p:nvSpPr>
          <p:spPr>
            <a:xfrm flipV="1">
              <a:off x="6203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374" name="Textfeld 37"/>
            <p:cNvSpPr/>
            <p:nvPr/>
          </p:nvSpPr>
          <p:spPr>
            <a:xfrm rot="16200000">
              <a:off x="61426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sp>
        <p:nvSpPr>
          <p:cNvPr id="375" name="Gerader Verbinder 39"/>
          <p:cNvSpPr/>
          <p:nvPr/>
        </p:nvSpPr>
        <p:spPr>
          <a:xfrm flipV="1">
            <a:off x="6095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grpSp>
        <p:nvGrpSpPr>
          <p:cNvPr id="376" name="Gruppieren 40"/>
          <p:cNvGrpSpPr/>
          <p:nvPr/>
        </p:nvGrpSpPr>
        <p:grpSpPr>
          <a:xfrm>
            <a:off x="11545560" y="-397080"/>
            <a:ext cx="137160" cy="333360"/>
            <a:chOff x="11545560" y="-397080"/>
            <a:chExt cx="137160" cy="333360"/>
          </a:xfrm>
        </p:grpSpPr>
        <p:sp>
          <p:nvSpPr>
            <p:cNvPr id="377" name="Gerader Verbinder 41"/>
            <p:cNvSpPr/>
            <p:nvPr/>
          </p:nvSpPr>
          <p:spPr>
            <a:xfrm flipV="1">
              <a:off x="1168236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378" name="Textfeld 42"/>
            <p:cNvSpPr/>
            <p:nvPr/>
          </p:nvSpPr>
          <p:spPr>
            <a:xfrm rot="16200000">
              <a:off x="1148436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sp>
        <p:nvSpPr>
          <p:cNvPr id="379" name="Freihandform: Form 43" hidden="1"/>
          <p:cNvSpPr/>
          <p:nvPr/>
        </p:nvSpPr>
        <p:spPr>
          <a:xfrm>
            <a:off x="10596240" y="299520"/>
            <a:ext cx="1079640" cy="411840"/>
          </a:xfrm>
          <a:custGeom>
            <a:avLst/>
            <a:gdLst/>
            <a:ah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a:noFill/>
          </a:ln>
        </p:spPr>
        <p:style>
          <a:lnRef idx="0"/>
          <a:fillRef idx="0"/>
          <a:effectRef idx="0"/>
          <a:fontRef idx="minor"/>
        </p:style>
      </p:sp>
      <p:sp>
        <p:nvSpPr>
          <p:cNvPr id="380" name="PlaceHolder 1"/>
          <p:cNvSpPr>
            <a:spLocks noGrp="1"/>
          </p:cNvSpPr>
          <p:nvPr>
            <p:ph type="title"/>
          </p:nvPr>
        </p:nvSpPr>
        <p:spPr>
          <a:xfrm>
            <a:off x="518400" y="2874960"/>
            <a:ext cx="11157480" cy="1107720"/>
          </a:xfrm>
          <a:prstGeom prst="rect">
            <a:avLst/>
          </a:prstGeom>
          <a:noFill/>
          <a:ln w="0">
            <a:noFill/>
          </a:ln>
        </p:spPr>
        <p:txBody>
          <a:bodyPr lIns="0" rIns="0" tIns="0" bIns="0" anchor="ctr">
            <a:noAutofit/>
          </a:bodyPr>
          <a:p>
            <a:pPr>
              <a:lnSpc>
                <a:spcPct val="90000"/>
              </a:lnSpc>
              <a:buNone/>
            </a:pPr>
            <a:r>
              <a:rPr b="1" lang="de-DE" sz="4000" spc="-1" strike="noStrike">
                <a:solidFill>
                  <a:srgbClr val="ffffff"/>
                </a:solidFill>
                <a:latin typeface="Arial"/>
              </a:rPr>
              <a:t>Kapiteltrenner</a:t>
            </a:r>
            <a:br/>
            <a:r>
              <a:rPr b="1" lang="de-DE" sz="4000" spc="-1" strike="noStrike">
                <a:solidFill>
                  <a:srgbClr val="ffffff"/>
                </a:solidFill>
                <a:latin typeface="Arial"/>
              </a:rPr>
              <a:t>Mehrzeilig möglich</a:t>
            </a:r>
            <a:endParaRPr b="0" lang="de-DE" sz="4000" spc="-1" strike="noStrike">
              <a:solidFill>
                <a:srgbClr val="ffffff"/>
              </a:solidFill>
              <a:latin typeface="Arial"/>
            </a:endParaRPr>
          </a:p>
        </p:txBody>
      </p:sp>
      <p:sp>
        <p:nvSpPr>
          <p:cNvPr id="381" name="PlaceHolder 2"/>
          <p:cNvSpPr>
            <a:spLocks noGrp="1"/>
          </p:cNvSpPr>
          <p:nvPr>
            <p:ph type="dt"/>
          </p:nvPr>
        </p:nvSpPr>
        <p:spPr>
          <a:xfrm>
            <a:off x="10417320" y="6634800"/>
            <a:ext cx="849240" cy="122760"/>
          </a:xfrm>
          <a:prstGeom prst="rect">
            <a:avLst/>
          </a:prstGeom>
          <a:noFill/>
          <a:ln w="0">
            <a:noFill/>
          </a:ln>
        </p:spPr>
        <p:txBody>
          <a:bodyPr lIns="0" rIns="0" tIns="0" bIns="0" anchor="t">
            <a:noAutofit/>
          </a:bodyPr>
          <a:p>
            <a:pPr algn="r">
              <a:lnSpc>
                <a:spcPct val="100000"/>
              </a:lnSpc>
              <a:buNone/>
            </a:pPr>
            <a:fld id="{BBE1450D-81D5-439F-B359-15675F170100}" type="datetime">
              <a:rPr b="0" lang="de-DE" sz="800" spc="-1" strike="noStrike">
                <a:solidFill>
                  <a:srgbClr val="ffffff"/>
                </a:solidFill>
                <a:latin typeface="Arial"/>
              </a:rPr>
              <a:t>21.07.22</a:t>
            </a:fld>
            <a:endParaRPr b="0" lang="en-GB" sz="800" spc="-1" strike="noStrike">
              <a:latin typeface="Times New Roman"/>
            </a:endParaRPr>
          </a:p>
        </p:txBody>
      </p:sp>
      <p:sp>
        <p:nvSpPr>
          <p:cNvPr id="382" name="PlaceHolder 3"/>
          <p:cNvSpPr>
            <a:spLocks noGrp="1"/>
          </p:cNvSpPr>
          <p:nvPr>
            <p:ph type="ftr"/>
          </p:nvPr>
        </p:nvSpPr>
        <p:spPr>
          <a:xfrm>
            <a:off x="518400" y="6634800"/>
            <a:ext cx="5469480" cy="122760"/>
          </a:xfrm>
          <a:prstGeom prst="rect">
            <a:avLst/>
          </a:prstGeom>
          <a:noFill/>
          <a:ln w="0">
            <a:noFill/>
          </a:ln>
        </p:spPr>
        <p:txBody>
          <a:bodyPr lIns="0" rIns="0" tIns="0" bIns="0" anchor="t">
            <a:noAutofit/>
          </a:bodyPr>
          <a:p>
            <a:pPr>
              <a:lnSpc>
                <a:spcPct val="100000"/>
              </a:lnSpc>
              <a:buNone/>
            </a:pPr>
            <a:r>
              <a:rPr b="0" lang="de-DE" sz="800" spc="-1" strike="noStrike">
                <a:solidFill>
                  <a:srgbClr val="ffffff"/>
                </a:solidFill>
                <a:latin typeface="Arial"/>
              </a:rPr>
              <a:t>Technische Fakultät</a:t>
            </a:r>
            <a:endParaRPr b="0" lang="en-GB" sz="800" spc="-1" strike="noStrike">
              <a:latin typeface="Times New Roman"/>
            </a:endParaRPr>
          </a:p>
        </p:txBody>
      </p:sp>
      <p:sp>
        <p:nvSpPr>
          <p:cNvPr id="383" name="PlaceHolder 4"/>
          <p:cNvSpPr>
            <a:spLocks noGrp="1"/>
          </p:cNvSpPr>
          <p:nvPr>
            <p:ph type="sldNum"/>
          </p:nvPr>
        </p:nvSpPr>
        <p:spPr>
          <a:xfrm>
            <a:off x="11482200" y="6634800"/>
            <a:ext cx="193680" cy="122760"/>
          </a:xfrm>
          <a:prstGeom prst="rect">
            <a:avLst/>
          </a:prstGeom>
          <a:noFill/>
          <a:ln w="0">
            <a:noFill/>
          </a:ln>
        </p:spPr>
        <p:txBody>
          <a:bodyPr lIns="0" rIns="0" tIns="0" bIns="0" anchor="t">
            <a:noAutofit/>
          </a:bodyPr>
          <a:p>
            <a:pPr algn="r">
              <a:lnSpc>
                <a:spcPct val="100000"/>
              </a:lnSpc>
              <a:buNone/>
            </a:pPr>
            <a:fld id="{C5496E96-FCD2-4FEF-9FFE-A0146D8F0CFE}" type="slidenum">
              <a:rPr b="0" lang="de-DE" sz="800" spc="-1" strike="noStrike">
                <a:solidFill>
                  <a:srgbClr val="ffffff"/>
                </a:solidFill>
                <a:latin typeface="Arial"/>
              </a:rPr>
              <a:t>&lt;Foliennummer&gt;</a:t>
            </a:fld>
            <a:endParaRPr b="0" lang="en-GB" sz="800" spc="-1" strike="noStrike">
              <a:latin typeface="Times New Roman"/>
            </a:endParaRPr>
          </a:p>
        </p:txBody>
      </p:sp>
      <p:sp>
        <p:nvSpPr>
          <p:cNvPr id="384" name="Rechteck 56"/>
          <p:cNvSpPr/>
          <p:nvPr/>
        </p:nvSpPr>
        <p:spPr>
          <a:xfrm>
            <a:off x="517320" y="6538680"/>
            <a:ext cx="11674440" cy="1044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p:style>
      </p:sp>
      <p:sp>
        <p:nvSpPr>
          <p:cNvPr id="385" name="Rechteck 58"/>
          <p:cNvSpPr/>
          <p:nvPr/>
        </p:nvSpPr>
        <p:spPr>
          <a:xfrm>
            <a:off x="518400" y="1196640"/>
            <a:ext cx="11675880" cy="7164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p:style>
      </p:sp>
      <p:grpSp>
        <p:nvGrpSpPr>
          <p:cNvPr id="386" name="Gruppieren 57"/>
          <p:cNvGrpSpPr/>
          <p:nvPr/>
        </p:nvGrpSpPr>
        <p:grpSpPr>
          <a:xfrm>
            <a:off x="-390240" y="160200"/>
            <a:ext cx="333360" cy="136800"/>
            <a:chOff x="-390240" y="160200"/>
            <a:chExt cx="333360" cy="136800"/>
          </a:xfrm>
        </p:grpSpPr>
        <p:sp>
          <p:nvSpPr>
            <p:cNvPr id="387" name="Gerader Verbinder 60"/>
            <p:cNvSpPr/>
            <p:nvPr/>
          </p:nvSpPr>
          <p:spPr>
            <a:xfrm>
              <a:off x="-390240" y="296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388" name="Textfeld 61"/>
            <p:cNvSpPr/>
            <p:nvPr/>
          </p:nvSpPr>
          <p:spPr>
            <a:xfrm>
              <a:off x="-351720" y="160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08,70</a:t>
              </a:r>
              <a:endParaRPr b="0" lang="en-GB" sz="800" spc="-1" strike="noStrike">
                <a:latin typeface="Arial"/>
              </a:endParaRPr>
            </a:p>
          </p:txBody>
        </p:sp>
      </p:grpSp>
      <p:grpSp>
        <p:nvGrpSpPr>
          <p:cNvPr id="389" name="Gruppieren 62"/>
          <p:cNvGrpSpPr/>
          <p:nvPr/>
        </p:nvGrpSpPr>
        <p:grpSpPr>
          <a:xfrm>
            <a:off x="-390240" y="1131840"/>
            <a:ext cx="333360" cy="136800"/>
            <a:chOff x="-390240" y="1131840"/>
            <a:chExt cx="333360" cy="136800"/>
          </a:xfrm>
        </p:grpSpPr>
        <p:sp>
          <p:nvSpPr>
            <p:cNvPr id="390" name="Gerader Verbinder 63"/>
            <p:cNvSpPr/>
            <p:nvPr/>
          </p:nvSpPr>
          <p:spPr>
            <a:xfrm>
              <a:off x="-390240" y="1268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391" name="Textfeld 64"/>
            <p:cNvSpPr/>
            <p:nvPr/>
          </p:nvSpPr>
          <p:spPr>
            <a:xfrm>
              <a:off x="-351720" y="113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06,00</a:t>
              </a:r>
              <a:endParaRPr b="0" lang="en-GB" sz="800" spc="-1" strike="noStrike">
                <a:latin typeface="Arial"/>
              </a:endParaRPr>
            </a:p>
          </p:txBody>
        </p:sp>
      </p:grpSp>
      <p:grpSp>
        <p:nvGrpSpPr>
          <p:cNvPr id="392" name="Gruppieren 65"/>
          <p:cNvGrpSpPr/>
          <p:nvPr/>
        </p:nvGrpSpPr>
        <p:grpSpPr>
          <a:xfrm>
            <a:off x="-390240" y="1491840"/>
            <a:ext cx="333360" cy="137160"/>
            <a:chOff x="-390240" y="1491840"/>
            <a:chExt cx="333360" cy="137160"/>
          </a:xfrm>
        </p:grpSpPr>
        <p:sp>
          <p:nvSpPr>
            <p:cNvPr id="393" name="Gerader Verbinder 66"/>
            <p:cNvSpPr/>
            <p:nvPr/>
          </p:nvSpPr>
          <p:spPr>
            <a:xfrm>
              <a:off x="-390240" y="1628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394" name="Textfeld 67"/>
            <p:cNvSpPr/>
            <p:nvPr/>
          </p:nvSpPr>
          <p:spPr>
            <a:xfrm>
              <a:off x="-351720" y="149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05,00</a:t>
              </a:r>
              <a:endParaRPr b="0" lang="en-GB" sz="800" spc="-1" strike="noStrike">
                <a:latin typeface="Arial"/>
              </a:endParaRPr>
            </a:p>
          </p:txBody>
        </p:sp>
      </p:grpSp>
      <p:grpSp>
        <p:nvGrpSpPr>
          <p:cNvPr id="395" name="Gruppieren 68"/>
          <p:cNvGrpSpPr/>
          <p:nvPr/>
        </p:nvGrpSpPr>
        <p:grpSpPr>
          <a:xfrm>
            <a:off x="-390240" y="3292200"/>
            <a:ext cx="333360" cy="137160"/>
            <a:chOff x="-390240" y="3292200"/>
            <a:chExt cx="333360" cy="137160"/>
          </a:xfrm>
        </p:grpSpPr>
        <p:sp>
          <p:nvSpPr>
            <p:cNvPr id="396" name="Gerader Verbinder 69"/>
            <p:cNvSpPr/>
            <p:nvPr/>
          </p:nvSpPr>
          <p:spPr>
            <a:xfrm>
              <a:off x="-390240" y="342900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397" name="Textfeld 70"/>
            <p:cNvSpPr/>
            <p:nvPr/>
          </p:nvSpPr>
          <p:spPr>
            <a:xfrm>
              <a:off x="-351720" y="3292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00,00</a:t>
              </a:r>
              <a:endParaRPr b="0" lang="en-GB" sz="800" spc="-1" strike="noStrike">
                <a:latin typeface="Arial"/>
              </a:endParaRPr>
            </a:p>
          </p:txBody>
        </p:sp>
      </p:grpSp>
      <p:grpSp>
        <p:nvGrpSpPr>
          <p:cNvPr id="398" name="Gruppieren 71"/>
          <p:cNvGrpSpPr/>
          <p:nvPr/>
        </p:nvGrpSpPr>
        <p:grpSpPr>
          <a:xfrm>
            <a:off x="-390240" y="6063840"/>
            <a:ext cx="333360" cy="137160"/>
            <a:chOff x="-390240" y="6063840"/>
            <a:chExt cx="333360" cy="137160"/>
          </a:xfrm>
        </p:grpSpPr>
        <p:sp>
          <p:nvSpPr>
            <p:cNvPr id="399" name="Gerader Verbinder 72"/>
            <p:cNvSpPr/>
            <p:nvPr/>
          </p:nvSpPr>
          <p:spPr>
            <a:xfrm>
              <a:off x="-390240" y="6200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400" name="Textfeld 73"/>
            <p:cNvSpPr/>
            <p:nvPr/>
          </p:nvSpPr>
          <p:spPr>
            <a:xfrm>
              <a:off x="-351720" y="6063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07,70</a:t>
              </a:r>
              <a:endParaRPr b="0" lang="en-GB" sz="800" spc="-1" strike="noStrike">
                <a:latin typeface="Arial"/>
              </a:endParaRPr>
            </a:p>
          </p:txBody>
        </p:sp>
      </p:grpSp>
      <p:grpSp>
        <p:nvGrpSpPr>
          <p:cNvPr id="401" name="Gruppieren 74"/>
          <p:cNvGrpSpPr/>
          <p:nvPr/>
        </p:nvGrpSpPr>
        <p:grpSpPr>
          <a:xfrm>
            <a:off x="-390240" y="6495840"/>
            <a:ext cx="333360" cy="136800"/>
            <a:chOff x="-390240" y="6495840"/>
            <a:chExt cx="333360" cy="136800"/>
          </a:xfrm>
        </p:grpSpPr>
        <p:sp>
          <p:nvSpPr>
            <p:cNvPr id="402" name="Gerader Verbinder 75"/>
            <p:cNvSpPr/>
            <p:nvPr/>
          </p:nvSpPr>
          <p:spPr>
            <a:xfrm>
              <a:off x="-390240" y="6632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403" name="Textfeld 76"/>
            <p:cNvSpPr/>
            <p:nvPr/>
          </p:nvSpPr>
          <p:spPr>
            <a:xfrm>
              <a:off x="-351720" y="6495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08,90</a:t>
              </a:r>
              <a:endParaRPr b="0" lang="en-GB" sz="800" spc="-1" strike="noStrike">
                <a:latin typeface="Arial"/>
              </a:endParaRPr>
            </a:p>
          </p:txBody>
        </p:sp>
      </p:grpSp>
      <p:grpSp>
        <p:nvGrpSpPr>
          <p:cNvPr id="404" name="Gruppieren 77"/>
          <p:cNvGrpSpPr/>
          <p:nvPr/>
        </p:nvGrpSpPr>
        <p:grpSpPr>
          <a:xfrm>
            <a:off x="379800" y="-397080"/>
            <a:ext cx="137160" cy="333360"/>
            <a:chOff x="379800" y="-397080"/>
            <a:chExt cx="137160" cy="333360"/>
          </a:xfrm>
        </p:grpSpPr>
        <p:sp>
          <p:nvSpPr>
            <p:cNvPr id="405" name="Gerader Verbinder 78"/>
            <p:cNvSpPr/>
            <p:nvPr/>
          </p:nvSpPr>
          <p:spPr>
            <a:xfrm flipV="1">
              <a:off x="51660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406" name="Textfeld 79"/>
            <p:cNvSpPr/>
            <p:nvPr/>
          </p:nvSpPr>
          <p:spPr>
            <a:xfrm rot="16200000">
              <a:off x="31860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grpSp>
        <p:nvGrpSpPr>
          <p:cNvPr id="407" name="Gruppieren 80"/>
          <p:cNvGrpSpPr/>
          <p:nvPr/>
        </p:nvGrpSpPr>
        <p:grpSpPr>
          <a:xfrm>
            <a:off x="5851080" y="-397080"/>
            <a:ext cx="137160" cy="333360"/>
            <a:chOff x="5851080" y="-397080"/>
            <a:chExt cx="137160" cy="333360"/>
          </a:xfrm>
        </p:grpSpPr>
        <p:sp>
          <p:nvSpPr>
            <p:cNvPr id="408" name="Gerader Verbinder 81"/>
            <p:cNvSpPr/>
            <p:nvPr/>
          </p:nvSpPr>
          <p:spPr>
            <a:xfrm flipV="1">
              <a:off x="5987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409" name="Textfeld 82"/>
            <p:cNvSpPr/>
            <p:nvPr/>
          </p:nvSpPr>
          <p:spPr>
            <a:xfrm rot="16200000">
              <a:off x="57898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grpSp>
        <p:nvGrpSpPr>
          <p:cNvPr id="410" name="Gruppieren 83"/>
          <p:cNvGrpSpPr/>
          <p:nvPr/>
        </p:nvGrpSpPr>
        <p:grpSpPr>
          <a:xfrm>
            <a:off x="6203880" y="-397080"/>
            <a:ext cx="132840" cy="333360"/>
            <a:chOff x="6203880" y="-397080"/>
            <a:chExt cx="132840" cy="333360"/>
          </a:xfrm>
        </p:grpSpPr>
        <p:sp>
          <p:nvSpPr>
            <p:cNvPr id="411" name="Gerader Verbinder 84"/>
            <p:cNvSpPr/>
            <p:nvPr/>
          </p:nvSpPr>
          <p:spPr>
            <a:xfrm flipV="1">
              <a:off x="6203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412" name="Textfeld 85"/>
            <p:cNvSpPr/>
            <p:nvPr/>
          </p:nvSpPr>
          <p:spPr>
            <a:xfrm rot="16200000">
              <a:off x="61426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sp>
        <p:nvSpPr>
          <p:cNvPr id="413" name="Gerader Verbinder 86"/>
          <p:cNvSpPr/>
          <p:nvPr/>
        </p:nvSpPr>
        <p:spPr>
          <a:xfrm flipV="1">
            <a:off x="6095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grpSp>
        <p:nvGrpSpPr>
          <p:cNvPr id="414" name="Gruppieren 87"/>
          <p:cNvGrpSpPr/>
          <p:nvPr/>
        </p:nvGrpSpPr>
        <p:grpSpPr>
          <a:xfrm>
            <a:off x="11545560" y="-397080"/>
            <a:ext cx="137160" cy="333360"/>
            <a:chOff x="11545560" y="-397080"/>
            <a:chExt cx="137160" cy="333360"/>
          </a:xfrm>
        </p:grpSpPr>
        <p:sp>
          <p:nvSpPr>
            <p:cNvPr id="415" name="Gerader Verbinder 88"/>
            <p:cNvSpPr/>
            <p:nvPr/>
          </p:nvSpPr>
          <p:spPr>
            <a:xfrm flipV="1">
              <a:off x="1168236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416" name="Textfeld 89"/>
            <p:cNvSpPr/>
            <p:nvPr/>
          </p:nvSpPr>
          <p:spPr>
            <a:xfrm rot="16200000">
              <a:off x="1148436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grpSp>
        <p:nvGrpSpPr>
          <p:cNvPr id="417" name="Gruppieren 90"/>
          <p:cNvGrpSpPr/>
          <p:nvPr/>
        </p:nvGrpSpPr>
        <p:grpSpPr>
          <a:xfrm>
            <a:off x="510480" y="293040"/>
            <a:ext cx="2387880" cy="300960"/>
            <a:chOff x="510480" y="293040"/>
            <a:chExt cx="2387880" cy="300960"/>
          </a:xfrm>
        </p:grpSpPr>
        <p:sp>
          <p:nvSpPr>
            <p:cNvPr id="418" name="Freihandform: Form 139"/>
            <p:cNvSpPr/>
            <p:nvPr/>
          </p:nvSpPr>
          <p:spPr>
            <a:xfrm>
              <a:off x="519120" y="299160"/>
              <a:ext cx="71640" cy="114120"/>
            </a:xfrm>
            <a:custGeom>
              <a:avLst/>
              <a:gdLst/>
              <a:ah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a:noFill/>
            </a:ln>
          </p:spPr>
          <p:style>
            <a:lnRef idx="0"/>
            <a:fillRef idx="0"/>
            <a:effectRef idx="0"/>
            <a:fontRef idx="minor"/>
          </p:style>
        </p:sp>
        <p:sp>
          <p:nvSpPr>
            <p:cNvPr id="419" name="Freihandform: Form 140"/>
            <p:cNvSpPr/>
            <p:nvPr/>
          </p:nvSpPr>
          <p:spPr>
            <a:xfrm>
              <a:off x="602280" y="329040"/>
              <a:ext cx="49320" cy="84240"/>
            </a:xfrm>
            <a:custGeom>
              <a:avLst/>
              <a:gdLst/>
              <a:ah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a:noFill/>
            </a:ln>
          </p:spPr>
          <p:style>
            <a:lnRef idx="0"/>
            <a:fillRef idx="0"/>
            <a:effectRef idx="0"/>
            <a:fontRef idx="minor"/>
          </p:style>
        </p:sp>
        <p:sp>
          <p:nvSpPr>
            <p:cNvPr id="420" name="Freihandform: Form 141"/>
            <p:cNvSpPr/>
            <p:nvPr/>
          </p:nvSpPr>
          <p:spPr>
            <a:xfrm>
              <a:off x="666000" y="294120"/>
              <a:ext cx="24120" cy="118800"/>
            </a:xfrm>
            <a:custGeom>
              <a:avLst/>
              <a:gdLst/>
              <a:ah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a:noFill/>
            </a:ln>
          </p:spPr>
          <p:style>
            <a:lnRef idx="0"/>
            <a:fillRef idx="0"/>
            <a:effectRef idx="0"/>
            <a:fontRef idx="minor"/>
          </p:style>
        </p:sp>
        <p:sp>
          <p:nvSpPr>
            <p:cNvPr id="421" name="Freihandform: Form 142"/>
            <p:cNvSpPr/>
            <p:nvPr/>
          </p:nvSpPr>
          <p:spPr>
            <a:xfrm>
              <a:off x="708120" y="329040"/>
              <a:ext cx="74880" cy="86040"/>
            </a:xfrm>
            <a:custGeom>
              <a:avLst/>
              <a:gdLst/>
              <a:ah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a:noFill/>
            </a:ln>
          </p:spPr>
          <p:style>
            <a:lnRef idx="0"/>
            <a:fillRef idx="0"/>
            <a:effectRef idx="0"/>
            <a:fontRef idx="minor"/>
          </p:style>
        </p:sp>
        <p:sp>
          <p:nvSpPr>
            <p:cNvPr id="422" name="Freihandform: Form 143"/>
            <p:cNvSpPr/>
            <p:nvPr/>
          </p:nvSpPr>
          <p:spPr>
            <a:xfrm>
              <a:off x="800280" y="293040"/>
              <a:ext cx="76680" cy="122400"/>
            </a:xfrm>
            <a:custGeom>
              <a:avLst/>
              <a:gdLst/>
              <a:ah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a:noFill/>
            </a:ln>
          </p:spPr>
          <p:style>
            <a:lnRef idx="0"/>
            <a:fillRef idx="0"/>
            <a:effectRef idx="0"/>
            <a:fontRef idx="minor"/>
          </p:style>
        </p:sp>
        <p:sp>
          <p:nvSpPr>
            <p:cNvPr id="423" name="Freihandform: Form 144"/>
            <p:cNvSpPr/>
            <p:nvPr/>
          </p:nvSpPr>
          <p:spPr>
            <a:xfrm>
              <a:off x="902880" y="329040"/>
              <a:ext cx="49320" cy="84240"/>
            </a:xfrm>
            <a:custGeom>
              <a:avLst/>
              <a:gdLst/>
              <a:ah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a:noFill/>
            </a:ln>
          </p:spPr>
          <p:style>
            <a:lnRef idx="0"/>
            <a:fillRef idx="0"/>
            <a:effectRef idx="0"/>
            <a:fontRef idx="minor"/>
          </p:style>
        </p:sp>
        <p:sp>
          <p:nvSpPr>
            <p:cNvPr id="424" name="Freihandform: Form 145"/>
            <p:cNvSpPr/>
            <p:nvPr/>
          </p:nvSpPr>
          <p:spPr>
            <a:xfrm>
              <a:off x="966240" y="294120"/>
              <a:ext cx="24120" cy="118800"/>
            </a:xfrm>
            <a:custGeom>
              <a:avLst/>
              <a:gdLst/>
              <a:ah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a:noFill/>
            </a:ln>
          </p:spPr>
          <p:style>
            <a:lnRef idx="0"/>
            <a:fillRef idx="0"/>
            <a:effectRef idx="0"/>
            <a:fontRef idx="minor"/>
          </p:style>
        </p:sp>
        <p:sp>
          <p:nvSpPr>
            <p:cNvPr id="425" name="Freihandform: Form 146"/>
            <p:cNvSpPr/>
            <p:nvPr/>
          </p:nvSpPr>
          <p:spPr>
            <a:xfrm>
              <a:off x="1009080" y="328680"/>
              <a:ext cx="69120" cy="86400"/>
            </a:xfrm>
            <a:custGeom>
              <a:avLst/>
              <a:gdLst/>
              <a:ah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a:noFill/>
            </a:ln>
          </p:spPr>
          <p:style>
            <a:lnRef idx="0"/>
            <a:fillRef idx="0"/>
            <a:effectRef idx="0"/>
            <a:fontRef idx="minor"/>
          </p:style>
        </p:sp>
        <p:sp>
          <p:nvSpPr>
            <p:cNvPr id="426" name="Freihandform: Form 147"/>
            <p:cNvSpPr/>
            <p:nvPr/>
          </p:nvSpPr>
          <p:spPr>
            <a:xfrm>
              <a:off x="1095120" y="293040"/>
              <a:ext cx="70920" cy="120240"/>
            </a:xfrm>
            <a:custGeom>
              <a:avLst/>
              <a:gdLst/>
              <a:ah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a:noFill/>
            </a:ln>
          </p:spPr>
          <p:style>
            <a:lnRef idx="0"/>
            <a:fillRef idx="0"/>
            <a:effectRef idx="0"/>
            <a:fontRef idx="minor"/>
          </p:style>
        </p:sp>
        <p:sp>
          <p:nvSpPr>
            <p:cNvPr id="427" name="Freihandform: Form 148"/>
            <p:cNvSpPr/>
            <p:nvPr/>
          </p:nvSpPr>
          <p:spPr>
            <a:xfrm>
              <a:off x="1188360" y="353880"/>
              <a:ext cx="39960" cy="18000"/>
            </a:xfrm>
            <a:custGeom>
              <a:avLst/>
              <a:gdLst/>
              <a:ahLst/>
              <a:rect l="l" t="t" r="r" b="b"/>
              <a:pathLst>
                <a:path w="130492" h="59055">
                  <a:moveTo>
                    <a:pt x="130492" y="59055"/>
                  </a:moveTo>
                  <a:lnTo>
                    <a:pt x="0" y="59055"/>
                  </a:lnTo>
                  <a:lnTo>
                    <a:pt x="0" y="0"/>
                  </a:lnTo>
                  <a:lnTo>
                    <a:pt x="130492" y="0"/>
                  </a:lnTo>
                  <a:lnTo>
                    <a:pt x="130492" y="59055"/>
                  </a:lnTo>
                  <a:close/>
                </a:path>
              </a:pathLst>
            </a:custGeom>
            <a:solidFill>
              <a:srgbClr val="041e42"/>
            </a:solidFill>
            <a:ln w="9525">
              <a:noFill/>
            </a:ln>
          </p:spPr>
          <p:style>
            <a:lnRef idx="0"/>
            <a:fillRef idx="0"/>
            <a:effectRef idx="0"/>
            <a:fontRef idx="minor"/>
          </p:style>
        </p:sp>
        <p:sp>
          <p:nvSpPr>
            <p:cNvPr id="428" name="Freihandform: Form 149"/>
            <p:cNvSpPr/>
            <p:nvPr/>
          </p:nvSpPr>
          <p:spPr>
            <a:xfrm>
              <a:off x="1239120" y="299160"/>
              <a:ext cx="105840" cy="113760"/>
            </a:xfrm>
            <a:custGeom>
              <a:avLst/>
              <a:gdLst/>
              <a:ah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a:noFill/>
            </a:ln>
          </p:spPr>
          <p:style>
            <a:lnRef idx="0"/>
            <a:fillRef idx="0"/>
            <a:effectRef idx="0"/>
            <a:fontRef idx="minor"/>
          </p:style>
        </p:sp>
        <p:sp>
          <p:nvSpPr>
            <p:cNvPr id="429" name="Freihandform: Form 150"/>
            <p:cNvSpPr/>
            <p:nvPr/>
          </p:nvSpPr>
          <p:spPr>
            <a:xfrm>
              <a:off x="1362600" y="293040"/>
              <a:ext cx="18720" cy="119880"/>
            </a:xfrm>
            <a:custGeom>
              <a:avLst/>
              <a:gdLst/>
              <a:ah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a:noFill/>
            </a:ln>
          </p:spPr>
          <p:style>
            <a:lnRef idx="0"/>
            <a:fillRef idx="0"/>
            <a:effectRef idx="0"/>
            <a:fontRef idx="minor"/>
          </p:style>
        </p:sp>
        <p:sp>
          <p:nvSpPr>
            <p:cNvPr id="430" name="Freihandform: Form 151"/>
            <p:cNvSpPr/>
            <p:nvPr/>
          </p:nvSpPr>
          <p:spPr>
            <a:xfrm>
              <a:off x="1402200" y="329040"/>
              <a:ext cx="74880" cy="86040"/>
            </a:xfrm>
            <a:custGeom>
              <a:avLst/>
              <a:gdLst/>
              <a:ah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a:noFill/>
            </a:ln>
          </p:spPr>
          <p:style>
            <a:lnRef idx="0"/>
            <a:fillRef idx="0"/>
            <a:effectRef idx="0"/>
            <a:fontRef idx="minor"/>
          </p:style>
        </p:sp>
        <p:sp>
          <p:nvSpPr>
            <p:cNvPr id="431" name="Freihandform: Form 152"/>
            <p:cNvSpPr/>
            <p:nvPr/>
          </p:nvSpPr>
          <p:spPr>
            <a:xfrm>
              <a:off x="1488240" y="330840"/>
              <a:ext cx="78840" cy="82080"/>
            </a:xfrm>
            <a:custGeom>
              <a:avLst/>
              <a:gdLst/>
              <a:ah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a:noFill/>
            </a:ln>
          </p:spPr>
          <p:style>
            <a:lnRef idx="0"/>
            <a:fillRef idx="0"/>
            <a:effectRef idx="0"/>
            <a:fontRef idx="minor"/>
          </p:style>
        </p:sp>
        <p:sp>
          <p:nvSpPr>
            <p:cNvPr id="432" name="Freihandform: Form 153"/>
            <p:cNvSpPr/>
            <p:nvPr/>
          </p:nvSpPr>
          <p:spPr>
            <a:xfrm>
              <a:off x="1577520" y="329040"/>
              <a:ext cx="69480" cy="86040"/>
            </a:xfrm>
            <a:custGeom>
              <a:avLst/>
              <a:gdLst/>
              <a:ah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a:noFill/>
            </a:ln>
          </p:spPr>
          <p:style>
            <a:lnRef idx="0"/>
            <a:fillRef idx="0"/>
            <a:effectRef idx="0"/>
            <a:fontRef idx="minor"/>
          </p:style>
        </p:sp>
        <p:sp>
          <p:nvSpPr>
            <p:cNvPr id="433" name="Freihandform: Form 154"/>
            <p:cNvSpPr/>
            <p:nvPr/>
          </p:nvSpPr>
          <p:spPr>
            <a:xfrm>
              <a:off x="1671840" y="329040"/>
              <a:ext cx="70920" cy="84240"/>
            </a:xfrm>
            <a:custGeom>
              <a:avLst/>
              <a:gdLst/>
              <a:ah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a:noFill/>
            </a:ln>
          </p:spPr>
          <p:style>
            <a:lnRef idx="0"/>
            <a:fillRef idx="0"/>
            <a:effectRef idx="0"/>
            <a:fontRef idx="minor"/>
          </p:style>
        </p:sp>
        <p:sp>
          <p:nvSpPr>
            <p:cNvPr id="434" name="Freihandform: Form 155"/>
            <p:cNvSpPr/>
            <p:nvPr/>
          </p:nvSpPr>
          <p:spPr>
            <a:xfrm>
              <a:off x="1763280" y="293040"/>
              <a:ext cx="76680" cy="122400"/>
            </a:xfrm>
            <a:custGeom>
              <a:avLst/>
              <a:gdLst/>
              <a:ah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a:noFill/>
            </a:ln>
          </p:spPr>
          <p:style>
            <a:lnRef idx="0"/>
            <a:fillRef idx="0"/>
            <a:effectRef idx="0"/>
            <a:fontRef idx="minor"/>
          </p:style>
        </p:sp>
        <p:sp>
          <p:nvSpPr>
            <p:cNvPr id="435" name="Freihandform: Form 156"/>
            <p:cNvSpPr/>
            <p:nvPr/>
          </p:nvSpPr>
          <p:spPr>
            <a:xfrm>
              <a:off x="1861200" y="329040"/>
              <a:ext cx="74880" cy="86040"/>
            </a:xfrm>
            <a:custGeom>
              <a:avLst/>
              <a:gdLst/>
              <a:ah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a:noFill/>
            </a:ln>
          </p:spPr>
          <p:style>
            <a:lnRef idx="0"/>
            <a:fillRef idx="0"/>
            <a:effectRef idx="0"/>
            <a:fontRef idx="minor"/>
          </p:style>
        </p:sp>
        <p:sp>
          <p:nvSpPr>
            <p:cNvPr id="436" name="Freihandform: Form 157"/>
            <p:cNvSpPr/>
            <p:nvPr/>
          </p:nvSpPr>
          <p:spPr>
            <a:xfrm>
              <a:off x="1958400" y="329040"/>
              <a:ext cx="49320" cy="84240"/>
            </a:xfrm>
            <a:custGeom>
              <a:avLst/>
              <a:gdLst/>
              <a:ah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a:noFill/>
            </a:ln>
          </p:spPr>
          <p:style>
            <a:lnRef idx="0"/>
            <a:fillRef idx="0"/>
            <a:effectRef idx="0"/>
            <a:fontRef idx="minor"/>
          </p:style>
        </p:sp>
        <p:sp>
          <p:nvSpPr>
            <p:cNvPr id="437" name="Freihandform: Form 158"/>
            <p:cNvSpPr/>
            <p:nvPr/>
          </p:nvSpPr>
          <p:spPr>
            <a:xfrm>
              <a:off x="2019960" y="353880"/>
              <a:ext cx="39960" cy="18000"/>
            </a:xfrm>
            <a:custGeom>
              <a:avLst/>
              <a:gdLst/>
              <a:ahLst/>
              <a:rect l="l" t="t" r="r" b="b"/>
              <a:pathLst>
                <a:path w="130492" h="59055">
                  <a:moveTo>
                    <a:pt x="130493" y="59055"/>
                  </a:moveTo>
                  <a:lnTo>
                    <a:pt x="0" y="59055"/>
                  </a:lnTo>
                  <a:lnTo>
                    <a:pt x="0" y="0"/>
                  </a:lnTo>
                  <a:lnTo>
                    <a:pt x="130493" y="0"/>
                  </a:lnTo>
                  <a:lnTo>
                    <a:pt x="130493" y="59055"/>
                  </a:lnTo>
                  <a:close/>
                </a:path>
              </a:pathLst>
            </a:custGeom>
            <a:solidFill>
              <a:srgbClr val="041e42"/>
            </a:solidFill>
            <a:ln w="9525">
              <a:noFill/>
            </a:ln>
          </p:spPr>
          <p:style>
            <a:lnRef idx="0"/>
            <a:fillRef idx="0"/>
            <a:effectRef idx="0"/>
            <a:fontRef idx="minor"/>
          </p:style>
        </p:sp>
        <p:sp>
          <p:nvSpPr>
            <p:cNvPr id="438" name="Freihandform: Form 159"/>
            <p:cNvSpPr/>
            <p:nvPr/>
          </p:nvSpPr>
          <p:spPr>
            <a:xfrm>
              <a:off x="2085120" y="299160"/>
              <a:ext cx="88920" cy="115920"/>
            </a:xfrm>
            <a:custGeom>
              <a:avLst/>
              <a:gdLst/>
              <a:ah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a:noFill/>
            </a:ln>
          </p:spPr>
          <p:style>
            <a:lnRef idx="0"/>
            <a:fillRef idx="0"/>
            <a:effectRef idx="0"/>
            <a:fontRef idx="minor"/>
          </p:style>
        </p:sp>
        <p:sp>
          <p:nvSpPr>
            <p:cNvPr id="439" name="Freihandform: Form 160"/>
            <p:cNvSpPr/>
            <p:nvPr/>
          </p:nvSpPr>
          <p:spPr>
            <a:xfrm>
              <a:off x="2200320" y="329040"/>
              <a:ext cx="70560" cy="84240"/>
            </a:xfrm>
            <a:custGeom>
              <a:avLst/>
              <a:gdLst/>
              <a:ah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a:noFill/>
            </a:ln>
          </p:spPr>
          <p:style>
            <a:lnRef idx="0"/>
            <a:fillRef idx="0"/>
            <a:effectRef idx="0"/>
            <a:fontRef idx="minor"/>
          </p:style>
        </p:sp>
        <p:sp>
          <p:nvSpPr>
            <p:cNvPr id="440" name="Freihandform: Form 161"/>
            <p:cNvSpPr/>
            <p:nvPr/>
          </p:nvSpPr>
          <p:spPr>
            <a:xfrm>
              <a:off x="2292840" y="294120"/>
              <a:ext cx="24120" cy="118800"/>
            </a:xfrm>
            <a:custGeom>
              <a:avLst/>
              <a:gdLst/>
              <a:ah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a:noFill/>
            </a:ln>
          </p:spPr>
          <p:style>
            <a:lnRef idx="0"/>
            <a:fillRef idx="0"/>
            <a:effectRef idx="0"/>
            <a:fontRef idx="minor"/>
          </p:style>
        </p:sp>
        <p:sp>
          <p:nvSpPr>
            <p:cNvPr id="441" name="Freihandform: Form 162"/>
            <p:cNvSpPr/>
            <p:nvPr/>
          </p:nvSpPr>
          <p:spPr>
            <a:xfrm>
              <a:off x="2331000" y="331200"/>
              <a:ext cx="79920" cy="82080"/>
            </a:xfrm>
            <a:custGeom>
              <a:avLst/>
              <a:gdLst/>
              <a:ah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a:noFill/>
            </a:ln>
          </p:spPr>
          <p:style>
            <a:lnRef idx="0"/>
            <a:fillRef idx="0"/>
            <a:effectRef idx="0"/>
            <a:fontRef idx="minor"/>
          </p:style>
        </p:sp>
        <p:sp>
          <p:nvSpPr>
            <p:cNvPr id="442" name="Freihandform: Form 163"/>
            <p:cNvSpPr/>
            <p:nvPr/>
          </p:nvSpPr>
          <p:spPr>
            <a:xfrm>
              <a:off x="2420280" y="329040"/>
              <a:ext cx="74880" cy="86040"/>
            </a:xfrm>
            <a:custGeom>
              <a:avLst/>
              <a:gdLst/>
              <a:ah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a:noFill/>
            </a:ln>
          </p:spPr>
          <p:style>
            <a:lnRef idx="0"/>
            <a:fillRef idx="0"/>
            <a:effectRef idx="0"/>
            <a:fontRef idx="minor"/>
          </p:style>
        </p:sp>
        <p:sp>
          <p:nvSpPr>
            <p:cNvPr id="443" name="Freihandform: Form 165"/>
            <p:cNvSpPr/>
            <p:nvPr/>
          </p:nvSpPr>
          <p:spPr>
            <a:xfrm>
              <a:off x="2517120" y="329040"/>
              <a:ext cx="49320" cy="84240"/>
            </a:xfrm>
            <a:custGeom>
              <a:avLst/>
              <a:gdLst/>
              <a:ah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a:noFill/>
            </a:ln>
          </p:spPr>
          <p:style>
            <a:lnRef idx="0"/>
            <a:fillRef idx="0"/>
            <a:effectRef idx="0"/>
            <a:fontRef idx="minor"/>
          </p:style>
        </p:sp>
        <p:sp>
          <p:nvSpPr>
            <p:cNvPr id="444" name="Freihandform: Form 166"/>
            <p:cNvSpPr/>
            <p:nvPr/>
          </p:nvSpPr>
          <p:spPr>
            <a:xfrm>
              <a:off x="2575800" y="328680"/>
              <a:ext cx="63360" cy="86400"/>
            </a:xfrm>
            <a:custGeom>
              <a:avLst/>
              <a:gdLst/>
              <a:ah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a:noFill/>
            </a:ln>
          </p:spPr>
          <p:style>
            <a:lnRef idx="0"/>
            <a:fillRef idx="0"/>
            <a:effectRef idx="0"/>
            <a:fontRef idx="minor"/>
          </p:style>
        </p:sp>
        <p:sp>
          <p:nvSpPr>
            <p:cNvPr id="445" name="Freihandform: Form 168"/>
            <p:cNvSpPr/>
            <p:nvPr/>
          </p:nvSpPr>
          <p:spPr>
            <a:xfrm>
              <a:off x="2657520" y="294120"/>
              <a:ext cx="24120" cy="118800"/>
            </a:xfrm>
            <a:custGeom>
              <a:avLst/>
              <a:gdLst/>
              <a:ah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a:noFill/>
            </a:ln>
          </p:spPr>
          <p:style>
            <a:lnRef idx="0"/>
            <a:fillRef idx="0"/>
            <a:effectRef idx="0"/>
            <a:fontRef idx="minor"/>
          </p:style>
        </p:sp>
        <p:sp>
          <p:nvSpPr>
            <p:cNvPr id="446" name="Freihandform: Form 169"/>
            <p:cNvSpPr/>
            <p:nvPr/>
          </p:nvSpPr>
          <p:spPr>
            <a:xfrm>
              <a:off x="2696040" y="304560"/>
              <a:ext cx="51120" cy="110520"/>
            </a:xfrm>
            <a:custGeom>
              <a:avLst/>
              <a:gdLst/>
              <a:ah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a:noFill/>
            </a:ln>
          </p:spPr>
          <p:style>
            <a:lnRef idx="0"/>
            <a:fillRef idx="0"/>
            <a:effectRef idx="0"/>
            <a:fontRef idx="minor"/>
          </p:style>
        </p:sp>
        <p:sp>
          <p:nvSpPr>
            <p:cNvPr id="447" name="Freihandform: Form 170"/>
            <p:cNvSpPr/>
            <p:nvPr/>
          </p:nvSpPr>
          <p:spPr>
            <a:xfrm>
              <a:off x="2762280" y="295920"/>
              <a:ext cx="69480" cy="119520"/>
            </a:xfrm>
            <a:custGeom>
              <a:avLst/>
              <a:gdLst/>
              <a:ah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a:noFill/>
            </a:ln>
          </p:spPr>
          <p:style>
            <a:lnRef idx="0"/>
            <a:fillRef idx="0"/>
            <a:effectRef idx="0"/>
            <a:fontRef idx="minor"/>
          </p:style>
        </p:sp>
        <p:sp>
          <p:nvSpPr>
            <p:cNvPr id="448" name="Freihandform: Form 171"/>
            <p:cNvSpPr/>
            <p:nvPr/>
          </p:nvSpPr>
          <p:spPr>
            <a:xfrm>
              <a:off x="2847240" y="304560"/>
              <a:ext cx="51120" cy="110520"/>
            </a:xfrm>
            <a:custGeom>
              <a:avLst/>
              <a:gdLst/>
              <a:ah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a:noFill/>
            </a:ln>
          </p:spPr>
          <p:style>
            <a:lnRef idx="0"/>
            <a:fillRef idx="0"/>
            <a:effectRef idx="0"/>
            <a:fontRef idx="minor"/>
          </p:style>
        </p:sp>
        <p:sp>
          <p:nvSpPr>
            <p:cNvPr id="449" name="Freihandform: Form 172"/>
            <p:cNvSpPr/>
            <p:nvPr/>
          </p:nvSpPr>
          <p:spPr>
            <a:xfrm>
              <a:off x="510480" y="478080"/>
              <a:ext cx="84960" cy="113760"/>
            </a:xfrm>
            <a:custGeom>
              <a:avLst/>
              <a:gdLst/>
              <a:ah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a:noFill/>
            </a:ln>
          </p:spPr>
          <p:style>
            <a:lnRef idx="0"/>
            <a:fillRef idx="0"/>
            <a:effectRef idx="0"/>
            <a:fontRef idx="minor"/>
          </p:style>
        </p:sp>
        <p:sp>
          <p:nvSpPr>
            <p:cNvPr id="450" name="Freihandform: Form 173"/>
            <p:cNvSpPr/>
            <p:nvPr/>
          </p:nvSpPr>
          <p:spPr>
            <a:xfrm>
              <a:off x="596520" y="507600"/>
              <a:ext cx="74880" cy="86040"/>
            </a:xfrm>
            <a:custGeom>
              <a:avLst/>
              <a:gdLst/>
              <a:ah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a:noFill/>
            </a:ln>
          </p:spPr>
          <p:style>
            <a:lnRef idx="0"/>
            <a:fillRef idx="0"/>
            <a:effectRef idx="0"/>
            <a:fontRef idx="minor"/>
          </p:style>
        </p:sp>
        <p:sp>
          <p:nvSpPr>
            <p:cNvPr id="451" name="Freihandform: Form 174"/>
            <p:cNvSpPr/>
            <p:nvPr/>
          </p:nvSpPr>
          <p:spPr>
            <a:xfrm>
              <a:off x="688680" y="507240"/>
              <a:ext cx="69120" cy="86400"/>
            </a:xfrm>
            <a:custGeom>
              <a:avLst/>
              <a:gdLst/>
              <a:ah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a:noFill/>
            </a:ln>
          </p:spPr>
          <p:style>
            <a:lnRef idx="0"/>
            <a:fillRef idx="0"/>
            <a:effectRef idx="0"/>
            <a:fontRef idx="minor"/>
          </p:style>
        </p:sp>
        <p:sp>
          <p:nvSpPr>
            <p:cNvPr id="452" name="Freihandform: Form 175"/>
            <p:cNvSpPr/>
            <p:nvPr/>
          </p:nvSpPr>
          <p:spPr>
            <a:xfrm>
              <a:off x="775080" y="471600"/>
              <a:ext cx="70560" cy="120240"/>
            </a:xfrm>
            <a:custGeom>
              <a:avLst/>
              <a:gdLst/>
              <a:ah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a:noFill/>
            </a:ln>
          </p:spPr>
          <p:style>
            <a:lnRef idx="0"/>
            <a:fillRef idx="0"/>
            <a:effectRef idx="0"/>
            <a:fontRef idx="minor"/>
          </p:style>
        </p:sp>
        <p:sp>
          <p:nvSpPr>
            <p:cNvPr id="453" name="Freihandform: Form 176"/>
            <p:cNvSpPr/>
            <p:nvPr/>
          </p:nvSpPr>
          <p:spPr>
            <a:xfrm>
              <a:off x="870480" y="507600"/>
              <a:ext cx="70560" cy="84240"/>
            </a:xfrm>
            <a:custGeom>
              <a:avLst/>
              <a:gdLst/>
              <a:ah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a:noFill/>
            </a:ln>
          </p:spPr>
          <p:style>
            <a:lnRef idx="0"/>
            <a:fillRef idx="0"/>
            <a:effectRef idx="0"/>
            <a:fontRef idx="minor"/>
          </p:style>
        </p:sp>
        <p:sp>
          <p:nvSpPr>
            <p:cNvPr id="454" name="Freihandform: Form 177"/>
            <p:cNvSpPr/>
            <p:nvPr/>
          </p:nvSpPr>
          <p:spPr>
            <a:xfrm>
              <a:off x="963360" y="472680"/>
              <a:ext cx="24120" cy="118800"/>
            </a:xfrm>
            <a:custGeom>
              <a:avLst/>
              <a:gdLst/>
              <a:ah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a:noFill/>
            </a:ln>
          </p:spPr>
          <p:style>
            <a:lnRef idx="0"/>
            <a:fillRef idx="0"/>
            <a:effectRef idx="0"/>
            <a:fontRef idx="minor"/>
          </p:style>
        </p:sp>
        <p:sp>
          <p:nvSpPr>
            <p:cNvPr id="455" name="Freihandform: Form 178"/>
            <p:cNvSpPr/>
            <p:nvPr/>
          </p:nvSpPr>
          <p:spPr>
            <a:xfrm>
              <a:off x="1002600" y="507240"/>
              <a:ext cx="63360" cy="86400"/>
            </a:xfrm>
            <a:custGeom>
              <a:avLst/>
              <a:gdLst/>
              <a:ah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a:noFill/>
            </a:ln>
          </p:spPr>
          <p:style>
            <a:lnRef idx="0"/>
            <a:fillRef idx="0"/>
            <a:effectRef idx="0"/>
            <a:fontRef idx="minor"/>
          </p:style>
        </p:sp>
        <p:sp>
          <p:nvSpPr>
            <p:cNvPr id="456" name="Freihandform: Form 179"/>
            <p:cNvSpPr/>
            <p:nvPr/>
          </p:nvSpPr>
          <p:spPr>
            <a:xfrm>
              <a:off x="1082160" y="507240"/>
              <a:ext cx="69120" cy="86400"/>
            </a:xfrm>
            <a:custGeom>
              <a:avLst/>
              <a:gdLst/>
              <a:ah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a:noFill/>
            </a:ln>
          </p:spPr>
          <p:style>
            <a:lnRef idx="0"/>
            <a:fillRef idx="0"/>
            <a:effectRef idx="0"/>
            <a:fontRef idx="minor"/>
          </p:style>
        </p:sp>
        <p:sp>
          <p:nvSpPr>
            <p:cNvPr id="457" name="Freihandform: Form 180"/>
            <p:cNvSpPr/>
            <p:nvPr/>
          </p:nvSpPr>
          <p:spPr>
            <a:xfrm>
              <a:off x="1168560" y="471600"/>
              <a:ext cx="70560" cy="120240"/>
            </a:xfrm>
            <a:custGeom>
              <a:avLst/>
              <a:gdLst/>
              <a:ah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a:noFill/>
            </a:ln>
          </p:spPr>
          <p:style>
            <a:lnRef idx="0"/>
            <a:fillRef idx="0"/>
            <a:effectRef idx="0"/>
            <a:fontRef idx="minor"/>
          </p:style>
        </p:sp>
        <p:sp>
          <p:nvSpPr>
            <p:cNvPr id="458" name="Freihandform: Form 181"/>
            <p:cNvSpPr/>
            <p:nvPr/>
          </p:nvSpPr>
          <p:spPr>
            <a:xfrm>
              <a:off x="1259280" y="507600"/>
              <a:ext cx="74880" cy="86040"/>
            </a:xfrm>
            <a:custGeom>
              <a:avLst/>
              <a:gdLst/>
              <a:ah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a:noFill/>
            </a:ln>
          </p:spPr>
          <p:style>
            <a:lnRef idx="0"/>
            <a:fillRef idx="0"/>
            <a:effectRef idx="0"/>
            <a:fontRef idx="minor"/>
          </p:style>
        </p:sp>
        <p:sp>
          <p:nvSpPr>
            <p:cNvPr id="459" name="Freihandform: Form 182"/>
            <p:cNvSpPr/>
            <p:nvPr/>
          </p:nvSpPr>
          <p:spPr>
            <a:xfrm>
              <a:off x="1405080" y="478080"/>
              <a:ext cx="71280" cy="113760"/>
            </a:xfrm>
            <a:custGeom>
              <a:avLst/>
              <a:gdLst/>
              <a:ah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a:noFill/>
            </a:ln>
          </p:spPr>
          <p:style>
            <a:lnRef idx="0"/>
            <a:fillRef idx="0"/>
            <a:effectRef idx="0"/>
            <a:fontRef idx="minor"/>
          </p:style>
        </p:sp>
        <p:sp>
          <p:nvSpPr>
            <p:cNvPr id="460" name="Freihandform: Form 183"/>
            <p:cNvSpPr/>
            <p:nvPr/>
          </p:nvSpPr>
          <p:spPr>
            <a:xfrm>
              <a:off x="1480320" y="507600"/>
              <a:ext cx="69840" cy="86040"/>
            </a:xfrm>
            <a:custGeom>
              <a:avLst/>
              <a:gdLst/>
              <a:ah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a:noFill/>
            </a:ln>
          </p:spPr>
          <p:style>
            <a:lnRef idx="0"/>
            <a:fillRef idx="0"/>
            <a:effectRef idx="0"/>
            <a:fontRef idx="minor"/>
          </p:style>
        </p:sp>
        <p:sp>
          <p:nvSpPr>
            <p:cNvPr id="461" name="Freihandform: Form 184"/>
            <p:cNvSpPr/>
            <p:nvPr/>
          </p:nvSpPr>
          <p:spPr>
            <a:xfrm>
              <a:off x="1575000" y="471600"/>
              <a:ext cx="72360" cy="120240"/>
            </a:xfrm>
            <a:custGeom>
              <a:avLst/>
              <a:gdLst/>
              <a:ah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a:noFill/>
            </a:ln>
          </p:spPr>
          <p:style>
            <a:lnRef idx="0"/>
            <a:fillRef idx="0"/>
            <a:effectRef idx="0"/>
            <a:fontRef idx="minor"/>
          </p:style>
        </p:sp>
        <p:sp>
          <p:nvSpPr>
            <p:cNvPr id="462" name="Freihandform: Form 185"/>
            <p:cNvSpPr/>
            <p:nvPr/>
          </p:nvSpPr>
          <p:spPr>
            <a:xfrm>
              <a:off x="1661760" y="509760"/>
              <a:ext cx="70920" cy="84240"/>
            </a:xfrm>
            <a:custGeom>
              <a:avLst/>
              <a:gdLst/>
              <a:ah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a:noFill/>
            </a:ln>
          </p:spPr>
          <p:style>
            <a:lnRef idx="0"/>
            <a:fillRef idx="0"/>
            <a:effectRef idx="0"/>
            <a:fontRef idx="minor"/>
          </p:style>
        </p:sp>
        <p:sp>
          <p:nvSpPr>
            <p:cNvPr id="463" name="Freihandform: Form 186"/>
            <p:cNvSpPr/>
            <p:nvPr/>
          </p:nvSpPr>
          <p:spPr>
            <a:xfrm>
              <a:off x="1757880" y="471240"/>
              <a:ext cx="18720" cy="120240"/>
            </a:xfrm>
            <a:custGeom>
              <a:avLst/>
              <a:gdLst/>
              <a:ahLst/>
              <a:rect l="l" t="t" r="r" b="b"/>
              <a:pathLst>
                <a:path w="61912" h="389572">
                  <a:moveTo>
                    <a:pt x="61913" y="389572"/>
                  </a:moveTo>
                  <a:lnTo>
                    <a:pt x="0" y="389572"/>
                  </a:lnTo>
                  <a:lnTo>
                    <a:pt x="0" y="14288"/>
                  </a:lnTo>
                  <a:lnTo>
                    <a:pt x="61913" y="0"/>
                  </a:lnTo>
                  <a:lnTo>
                    <a:pt x="61913" y="389572"/>
                  </a:lnTo>
                  <a:close/>
                </a:path>
              </a:pathLst>
            </a:custGeom>
            <a:solidFill>
              <a:schemeClr val="tx1"/>
            </a:solidFill>
            <a:ln w="9525">
              <a:noFill/>
            </a:ln>
          </p:spPr>
          <p:style>
            <a:lnRef idx="0"/>
            <a:fillRef idx="0"/>
            <a:effectRef idx="0"/>
            <a:fontRef idx="minor"/>
          </p:style>
        </p:sp>
        <p:sp>
          <p:nvSpPr>
            <p:cNvPr id="464" name="Freihandform: Form 187"/>
            <p:cNvSpPr/>
            <p:nvPr/>
          </p:nvSpPr>
          <p:spPr>
            <a:xfrm>
              <a:off x="1794240" y="483120"/>
              <a:ext cx="51120" cy="110520"/>
            </a:xfrm>
            <a:custGeom>
              <a:avLst/>
              <a:gdLst/>
              <a:ah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a:noFill/>
            </a:ln>
          </p:spPr>
          <p:style>
            <a:lnRef idx="0"/>
            <a:fillRef idx="0"/>
            <a:effectRef idx="0"/>
            <a:fontRef idx="minor"/>
          </p:style>
        </p:sp>
        <p:sp>
          <p:nvSpPr>
            <p:cNvPr id="465" name="Freihandform: Form 188"/>
            <p:cNvSpPr/>
            <p:nvPr/>
          </p:nvSpPr>
          <p:spPr>
            <a:xfrm>
              <a:off x="1860480" y="474120"/>
              <a:ext cx="69480" cy="119520"/>
            </a:xfrm>
            <a:custGeom>
              <a:avLst/>
              <a:gdLst/>
              <a:ah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a:noFill/>
            </a:ln>
          </p:spPr>
          <p:style>
            <a:lnRef idx="0"/>
            <a:fillRef idx="0"/>
            <a:effectRef idx="0"/>
            <a:fontRef idx="minor"/>
          </p:style>
        </p:sp>
        <p:sp>
          <p:nvSpPr>
            <p:cNvPr id="466" name="Freihandform: Form 189"/>
            <p:cNvSpPr/>
            <p:nvPr/>
          </p:nvSpPr>
          <p:spPr>
            <a:xfrm>
              <a:off x="1945440" y="483120"/>
              <a:ext cx="51120" cy="110520"/>
            </a:xfrm>
            <a:custGeom>
              <a:avLst/>
              <a:gdLst/>
              <a:ah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a:noFill/>
            </a:ln>
          </p:spPr>
          <p:style>
            <a:lnRef idx="0"/>
            <a:fillRef idx="0"/>
            <a:effectRef idx="0"/>
            <a:fontRef idx="minor"/>
          </p:style>
        </p:sp>
      </p:grpSp>
      <p:sp>
        <p:nvSpPr>
          <p:cNvPr id="467" name="Freihandform: Form 87"/>
          <p:cNvSpPr/>
          <p:nvPr/>
        </p:nvSpPr>
        <p:spPr>
          <a:xfrm>
            <a:off x="10272960" y="300600"/>
            <a:ext cx="1403640" cy="535680"/>
          </a:xfrm>
          <a:custGeom>
            <a:avLst/>
            <a:gdLst/>
            <a:ah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a:noFill/>
          </a:ln>
        </p:spPr>
        <p:style>
          <a:lnRef idx="0"/>
          <a:fillRef idx="0"/>
          <a:effectRef idx="0"/>
          <a:fontRef idx="minor"/>
        </p:style>
      </p:sp>
      <p:sp>
        <p:nvSpPr>
          <p:cNvPr id="46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de-DE" sz="1600" spc="-1" strike="noStrike">
                <a:solidFill>
                  <a:srgbClr val="ffffff"/>
                </a:solidFill>
                <a:latin typeface="Arial"/>
              </a:rPr>
              <a:t>Format des Gliederungstextes durch Klicken bearbeiten</a:t>
            </a:r>
            <a:endParaRPr b="0" lang="de-DE" sz="1600" spc="-1" strike="noStrike">
              <a:solidFill>
                <a:srgbClr val="ffffff"/>
              </a:solidFill>
              <a:latin typeface="Arial"/>
            </a:endParaRPr>
          </a:p>
          <a:p>
            <a:pPr lvl="1" marL="864000" indent="-324000">
              <a:spcBef>
                <a:spcPts val="1134"/>
              </a:spcBef>
              <a:buClr>
                <a:srgbClr val="000000"/>
              </a:buClr>
              <a:buSzPct val="75000"/>
              <a:buFont typeface="Symbol" charset="2"/>
              <a:buChar char=""/>
            </a:pPr>
            <a:r>
              <a:rPr b="0" lang="de-DE" sz="1400" spc="-1" strike="noStrike">
                <a:solidFill>
                  <a:srgbClr val="ffffff"/>
                </a:solidFill>
                <a:latin typeface="Arial"/>
              </a:rPr>
              <a:t>Zweite Gliederungsebene</a:t>
            </a:r>
            <a:endParaRPr b="0" lang="de-DE" sz="1400" spc="-1" strike="noStrike">
              <a:solidFill>
                <a:srgbClr val="ffffff"/>
              </a:solidFill>
              <a:latin typeface="Arial"/>
            </a:endParaRPr>
          </a:p>
          <a:p>
            <a:pPr lvl="2" marL="1296000" indent="-288000">
              <a:spcBef>
                <a:spcPts val="850"/>
              </a:spcBef>
              <a:buClr>
                <a:srgbClr val="000000"/>
              </a:buClr>
              <a:buSzPct val="45000"/>
              <a:buFont typeface="Wingdings" charset="2"/>
              <a:buChar char=""/>
            </a:pPr>
            <a:r>
              <a:rPr b="0" lang="de-DE" sz="1400" spc="-1" strike="noStrike">
                <a:solidFill>
                  <a:srgbClr val="ffffff"/>
                </a:solidFill>
                <a:latin typeface="Arial"/>
              </a:rPr>
              <a:t>Dritte Gliederungsebene</a:t>
            </a:r>
            <a:endParaRPr b="0" lang="de-DE" sz="1400" spc="-1" strike="noStrike">
              <a:solidFill>
                <a:srgbClr val="ffffff"/>
              </a:solidFill>
              <a:latin typeface="Arial"/>
            </a:endParaRPr>
          </a:p>
          <a:p>
            <a:pPr lvl="3" marL="1728000" indent="-216000">
              <a:spcBef>
                <a:spcPts val="567"/>
              </a:spcBef>
              <a:buClr>
                <a:srgbClr val="000000"/>
              </a:buClr>
              <a:buSzPct val="75000"/>
              <a:buFont typeface="Symbol" charset="2"/>
              <a:buChar char=""/>
            </a:pPr>
            <a:r>
              <a:rPr b="0" lang="de-DE" sz="1200" spc="-1" strike="noStrike">
                <a:solidFill>
                  <a:srgbClr val="ffffff"/>
                </a:solidFill>
                <a:latin typeface="Arial"/>
              </a:rPr>
              <a:t>Vierte Gliederungsebene</a:t>
            </a:r>
            <a:endParaRPr b="0" lang="de-DE" sz="1200" spc="-1" strike="noStrike">
              <a:solidFill>
                <a:srgbClr val="ffffff"/>
              </a:solidFill>
              <a:latin typeface="Arial"/>
            </a:endParaRPr>
          </a:p>
          <a:p>
            <a:pPr lvl="4" marL="2160000" indent="-216000">
              <a:spcBef>
                <a:spcPts val="283"/>
              </a:spcBef>
              <a:buClr>
                <a:srgbClr val="000000"/>
              </a:buClr>
              <a:buSzPct val="45000"/>
              <a:buFont typeface="Wingdings" charset="2"/>
              <a:buChar char=""/>
            </a:pPr>
            <a:r>
              <a:rPr b="0" lang="de-DE" sz="2000" spc="-1" strike="noStrike">
                <a:solidFill>
                  <a:srgbClr val="ffffff"/>
                </a:solidFill>
                <a:latin typeface="Arial"/>
              </a:rPr>
              <a:t>Fünfte Gliederungsebene</a:t>
            </a:r>
            <a:endParaRPr b="0" lang="de-DE" sz="2000" spc="-1" strike="noStrike">
              <a:solidFill>
                <a:srgbClr val="ffffff"/>
              </a:solidFill>
              <a:latin typeface="Arial"/>
            </a:endParaRPr>
          </a:p>
          <a:p>
            <a:pPr lvl="5" marL="2592000" indent="-216000">
              <a:spcBef>
                <a:spcPts val="283"/>
              </a:spcBef>
              <a:buClr>
                <a:srgbClr val="000000"/>
              </a:buClr>
              <a:buSzPct val="45000"/>
              <a:buFont typeface="Wingdings" charset="2"/>
              <a:buChar char=""/>
            </a:pPr>
            <a:r>
              <a:rPr b="0" lang="de-DE" sz="2000" spc="-1" strike="noStrike">
                <a:solidFill>
                  <a:srgbClr val="ffffff"/>
                </a:solidFill>
                <a:latin typeface="Arial"/>
              </a:rPr>
              <a:t>Sechste Gliederungsebene</a:t>
            </a:r>
            <a:endParaRPr b="0" lang="de-DE" sz="2000" spc="-1" strike="noStrike">
              <a:solidFill>
                <a:srgbClr val="ffffff"/>
              </a:solidFill>
              <a:latin typeface="Arial"/>
            </a:endParaRPr>
          </a:p>
          <a:p>
            <a:pPr lvl="6" marL="3024000" indent="-216000">
              <a:spcBef>
                <a:spcPts val="283"/>
              </a:spcBef>
              <a:buClr>
                <a:srgbClr val="000000"/>
              </a:buClr>
              <a:buSzPct val="45000"/>
              <a:buFont typeface="Wingdings" charset="2"/>
              <a:buChar char=""/>
            </a:pPr>
            <a:r>
              <a:rPr b="0" lang="de-DE" sz="2000" spc="-1" strike="noStrike">
                <a:solidFill>
                  <a:srgbClr val="ffffff"/>
                </a:solidFill>
                <a:latin typeface="Arial"/>
              </a:rPr>
              <a:t>Siebte Gliederungsebene</a:t>
            </a:r>
            <a:endParaRPr b="0" lang="de-DE"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5" name="Rechteck 6"/>
          <p:cNvSpPr/>
          <p:nvPr/>
        </p:nvSpPr>
        <p:spPr>
          <a:xfrm>
            <a:off x="518400" y="1196640"/>
            <a:ext cx="11675880" cy="716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sp>
        <p:nvSpPr>
          <p:cNvPr id="506" name="Rechteck 8"/>
          <p:cNvSpPr/>
          <p:nvPr/>
        </p:nvSpPr>
        <p:spPr>
          <a:xfrm>
            <a:off x="517320" y="6538680"/>
            <a:ext cx="11674440" cy="104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grpSp>
        <p:nvGrpSpPr>
          <p:cNvPr id="507" name="Gruppieren 12"/>
          <p:cNvGrpSpPr/>
          <p:nvPr/>
        </p:nvGrpSpPr>
        <p:grpSpPr>
          <a:xfrm>
            <a:off x="-390240" y="160200"/>
            <a:ext cx="333360" cy="136800"/>
            <a:chOff x="-390240" y="160200"/>
            <a:chExt cx="333360" cy="136800"/>
          </a:xfrm>
        </p:grpSpPr>
        <p:sp>
          <p:nvSpPr>
            <p:cNvPr id="508" name="Gerader Verbinder 9"/>
            <p:cNvSpPr/>
            <p:nvPr/>
          </p:nvSpPr>
          <p:spPr>
            <a:xfrm>
              <a:off x="-390240" y="296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509" name="Textfeld 10"/>
            <p:cNvSpPr/>
            <p:nvPr/>
          </p:nvSpPr>
          <p:spPr>
            <a:xfrm>
              <a:off x="-351720" y="160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08,70</a:t>
              </a:r>
              <a:endParaRPr b="0" lang="en-GB" sz="800" spc="-1" strike="noStrike">
                <a:latin typeface="Arial"/>
              </a:endParaRPr>
            </a:p>
          </p:txBody>
        </p:sp>
      </p:grpSp>
      <p:grpSp>
        <p:nvGrpSpPr>
          <p:cNvPr id="510" name="Gruppieren 14"/>
          <p:cNvGrpSpPr/>
          <p:nvPr/>
        </p:nvGrpSpPr>
        <p:grpSpPr>
          <a:xfrm>
            <a:off x="-390240" y="1131840"/>
            <a:ext cx="333360" cy="136800"/>
            <a:chOff x="-390240" y="1131840"/>
            <a:chExt cx="333360" cy="136800"/>
          </a:xfrm>
        </p:grpSpPr>
        <p:sp>
          <p:nvSpPr>
            <p:cNvPr id="511" name="Gerader Verbinder 15"/>
            <p:cNvSpPr/>
            <p:nvPr/>
          </p:nvSpPr>
          <p:spPr>
            <a:xfrm>
              <a:off x="-390240" y="1268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512" name="Textfeld 16"/>
            <p:cNvSpPr/>
            <p:nvPr/>
          </p:nvSpPr>
          <p:spPr>
            <a:xfrm>
              <a:off x="-351720" y="113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06,00</a:t>
              </a:r>
              <a:endParaRPr b="0" lang="en-GB" sz="800" spc="-1" strike="noStrike">
                <a:latin typeface="Arial"/>
              </a:endParaRPr>
            </a:p>
          </p:txBody>
        </p:sp>
      </p:grpSp>
      <p:grpSp>
        <p:nvGrpSpPr>
          <p:cNvPr id="513" name="Gruppieren 17"/>
          <p:cNvGrpSpPr/>
          <p:nvPr/>
        </p:nvGrpSpPr>
        <p:grpSpPr>
          <a:xfrm>
            <a:off x="-390240" y="1491840"/>
            <a:ext cx="333360" cy="137160"/>
            <a:chOff x="-390240" y="1491840"/>
            <a:chExt cx="333360" cy="137160"/>
          </a:xfrm>
        </p:grpSpPr>
        <p:sp>
          <p:nvSpPr>
            <p:cNvPr id="514" name="Gerader Verbinder 18"/>
            <p:cNvSpPr/>
            <p:nvPr/>
          </p:nvSpPr>
          <p:spPr>
            <a:xfrm>
              <a:off x="-390240" y="1628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515" name="Textfeld 19"/>
            <p:cNvSpPr/>
            <p:nvPr/>
          </p:nvSpPr>
          <p:spPr>
            <a:xfrm>
              <a:off x="-351720" y="149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05,00</a:t>
              </a:r>
              <a:endParaRPr b="0" lang="en-GB" sz="800" spc="-1" strike="noStrike">
                <a:latin typeface="Arial"/>
              </a:endParaRPr>
            </a:p>
          </p:txBody>
        </p:sp>
      </p:grpSp>
      <p:grpSp>
        <p:nvGrpSpPr>
          <p:cNvPr id="516" name="Gruppieren 20"/>
          <p:cNvGrpSpPr/>
          <p:nvPr/>
        </p:nvGrpSpPr>
        <p:grpSpPr>
          <a:xfrm>
            <a:off x="-390240" y="3292200"/>
            <a:ext cx="333360" cy="137160"/>
            <a:chOff x="-390240" y="3292200"/>
            <a:chExt cx="333360" cy="137160"/>
          </a:xfrm>
        </p:grpSpPr>
        <p:sp>
          <p:nvSpPr>
            <p:cNvPr id="517" name="Gerader Verbinder 21"/>
            <p:cNvSpPr/>
            <p:nvPr/>
          </p:nvSpPr>
          <p:spPr>
            <a:xfrm>
              <a:off x="-390240" y="342900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518" name="Textfeld 22"/>
            <p:cNvSpPr/>
            <p:nvPr/>
          </p:nvSpPr>
          <p:spPr>
            <a:xfrm>
              <a:off x="-351720" y="3292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00,00</a:t>
              </a:r>
              <a:endParaRPr b="0" lang="en-GB" sz="800" spc="-1" strike="noStrike">
                <a:latin typeface="Arial"/>
              </a:endParaRPr>
            </a:p>
          </p:txBody>
        </p:sp>
      </p:grpSp>
      <p:grpSp>
        <p:nvGrpSpPr>
          <p:cNvPr id="519" name="Gruppieren 23"/>
          <p:cNvGrpSpPr/>
          <p:nvPr/>
        </p:nvGrpSpPr>
        <p:grpSpPr>
          <a:xfrm>
            <a:off x="-390240" y="6063840"/>
            <a:ext cx="333360" cy="137160"/>
            <a:chOff x="-390240" y="6063840"/>
            <a:chExt cx="333360" cy="137160"/>
          </a:xfrm>
        </p:grpSpPr>
        <p:sp>
          <p:nvSpPr>
            <p:cNvPr id="520" name="Gerader Verbinder 24"/>
            <p:cNvSpPr/>
            <p:nvPr/>
          </p:nvSpPr>
          <p:spPr>
            <a:xfrm>
              <a:off x="-390240" y="6200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521" name="Textfeld 25"/>
            <p:cNvSpPr/>
            <p:nvPr/>
          </p:nvSpPr>
          <p:spPr>
            <a:xfrm>
              <a:off x="-351720" y="6063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07,70</a:t>
              </a:r>
              <a:endParaRPr b="0" lang="en-GB" sz="800" spc="-1" strike="noStrike">
                <a:latin typeface="Arial"/>
              </a:endParaRPr>
            </a:p>
          </p:txBody>
        </p:sp>
      </p:grpSp>
      <p:grpSp>
        <p:nvGrpSpPr>
          <p:cNvPr id="522" name="Gruppieren 26"/>
          <p:cNvGrpSpPr/>
          <p:nvPr/>
        </p:nvGrpSpPr>
        <p:grpSpPr>
          <a:xfrm>
            <a:off x="-390240" y="6495840"/>
            <a:ext cx="333360" cy="136800"/>
            <a:chOff x="-390240" y="6495840"/>
            <a:chExt cx="333360" cy="136800"/>
          </a:xfrm>
        </p:grpSpPr>
        <p:sp>
          <p:nvSpPr>
            <p:cNvPr id="523" name="Gerader Verbinder 27"/>
            <p:cNvSpPr/>
            <p:nvPr/>
          </p:nvSpPr>
          <p:spPr>
            <a:xfrm>
              <a:off x="-390240" y="6632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524" name="Textfeld 28"/>
            <p:cNvSpPr/>
            <p:nvPr/>
          </p:nvSpPr>
          <p:spPr>
            <a:xfrm>
              <a:off x="-351720" y="6495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08,90</a:t>
              </a:r>
              <a:endParaRPr b="0" lang="en-GB" sz="800" spc="-1" strike="noStrike">
                <a:latin typeface="Arial"/>
              </a:endParaRPr>
            </a:p>
          </p:txBody>
        </p:sp>
      </p:grpSp>
      <p:grpSp>
        <p:nvGrpSpPr>
          <p:cNvPr id="525" name="Gruppieren 29"/>
          <p:cNvGrpSpPr/>
          <p:nvPr/>
        </p:nvGrpSpPr>
        <p:grpSpPr>
          <a:xfrm>
            <a:off x="379800" y="-397080"/>
            <a:ext cx="137160" cy="333360"/>
            <a:chOff x="379800" y="-397080"/>
            <a:chExt cx="137160" cy="333360"/>
          </a:xfrm>
        </p:grpSpPr>
        <p:sp>
          <p:nvSpPr>
            <p:cNvPr id="526" name="Gerader Verbinder 30"/>
            <p:cNvSpPr/>
            <p:nvPr/>
          </p:nvSpPr>
          <p:spPr>
            <a:xfrm flipV="1">
              <a:off x="51660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527" name="Textfeld 31"/>
            <p:cNvSpPr/>
            <p:nvPr/>
          </p:nvSpPr>
          <p:spPr>
            <a:xfrm rot="16200000">
              <a:off x="31860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grpSp>
        <p:nvGrpSpPr>
          <p:cNvPr id="528" name="Gruppieren 32"/>
          <p:cNvGrpSpPr/>
          <p:nvPr/>
        </p:nvGrpSpPr>
        <p:grpSpPr>
          <a:xfrm>
            <a:off x="5851080" y="-397080"/>
            <a:ext cx="137160" cy="333360"/>
            <a:chOff x="5851080" y="-397080"/>
            <a:chExt cx="137160" cy="333360"/>
          </a:xfrm>
        </p:grpSpPr>
        <p:sp>
          <p:nvSpPr>
            <p:cNvPr id="529" name="Gerader Verbinder 33"/>
            <p:cNvSpPr/>
            <p:nvPr/>
          </p:nvSpPr>
          <p:spPr>
            <a:xfrm flipV="1">
              <a:off x="5987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530" name="Textfeld 34"/>
            <p:cNvSpPr/>
            <p:nvPr/>
          </p:nvSpPr>
          <p:spPr>
            <a:xfrm rot="16200000">
              <a:off x="57898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grpSp>
        <p:nvGrpSpPr>
          <p:cNvPr id="531" name="Gruppieren 13"/>
          <p:cNvGrpSpPr/>
          <p:nvPr/>
        </p:nvGrpSpPr>
        <p:grpSpPr>
          <a:xfrm>
            <a:off x="6203880" y="-397080"/>
            <a:ext cx="132840" cy="333360"/>
            <a:chOff x="6203880" y="-397080"/>
            <a:chExt cx="132840" cy="333360"/>
          </a:xfrm>
        </p:grpSpPr>
        <p:sp>
          <p:nvSpPr>
            <p:cNvPr id="532" name="Gerader Verbinder 36"/>
            <p:cNvSpPr/>
            <p:nvPr/>
          </p:nvSpPr>
          <p:spPr>
            <a:xfrm flipV="1">
              <a:off x="6203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533" name="Textfeld 37"/>
            <p:cNvSpPr/>
            <p:nvPr/>
          </p:nvSpPr>
          <p:spPr>
            <a:xfrm rot="16200000">
              <a:off x="61426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sp>
        <p:nvSpPr>
          <p:cNvPr id="534" name="Gerader Verbinder 39"/>
          <p:cNvSpPr/>
          <p:nvPr/>
        </p:nvSpPr>
        <p:spPr>
          <a:xfrm flipV="1">
            <a:off x="6095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grpSp>
        <p:nvGrpSpPr>
          <p:cNvPr id="535" name="Gruppieren 40"/>
          <p:cNvGrpSpPr/>
          <p:nvPr/>
        </p:nvGrpSpPr>
        <p:grpSpPr>
          <a:xfrm>
            <a:off x="11545560" y="-397080"/>
            <a:ext cx="137160" cy="333360"/>
            <a:chOff x="11545560" y="-397080"/>
            <a:chExt cx="137160" cy="333360"/>
          </a:xfrm>
        </p:grpSpPr>
        <p:sp>
          <p:nvSpPr>
            <p:cNvPr id="536" name="Gerader Verbinder 41"/>
            <p:cNvSpPr/>
            <p:nvPr/>
          </p:nvSpPr>
          <p:spPr>
            <a:xfrm flipV="1">
              <a:off x="1168236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537" name="Textfeld 42"/>
            <p:cNvSpPr/>
            <p:nvPr/>
          </p:nvSpPr>
          <p:spPr>
            <a:xfrm rot="16200000">
              <a:off x="1148436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sp>
        <p:nvSpPr>
          <p:cNvPr id="538" name="Freihandform: Form 43"/>
          <p:cNvSpPr/>
          <p:nvPr/>
        </p:nvSpPr>
        <p:spPr>
          <a:xfrm>
            <a:off x="10596240" y="299520"/>
            <a:ext cx="1079640" cy="411840"/>
          </a:xfrm>
          <a:custGeom>
            <a:avLst/>
            <a:gdLst/>
            <a:ah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a:noFill/>
          </a:ln>
        </p:spPr>
        <p:style>
          <a:lnRef idx="0"/>
          <a:fillRef idx="0"/>
          <a:effectRef idx="0"/>
          <a:fontRef idx="minor"/>
        </p:style>
      </p:sp>
      <p:sp>
        <p:nvSpPr>
          <p:cNvPr id="539" name="PlaceHolder 1"/>
          <p:cNvSpPr>
            <a:spLocks noGrp="1"/>
          </p:cNvSpPr>
          <p:nvPr>
            <p:ph type="dt"/>
          </p:nvPr>
        </p:nvSpPr>
        <p:spPr>
          <a:xfrm>
            <a:off x="10417320" y="6634800"/>
            <a:ext cx="849240" cy="122760"/>
          </a:xfrm>
          <a:prstGeom prst="rect">
            <a:avLst/>
          </a:prstGeom>
          <a:noFill/>
          <a:ln w="0">
            <a:noFill/>
          </a:ln>
        </p:spPr>
        <p:txBody>
          <a:bodyPr lIns="0" rIns="0" tIns="0" bIns="0" anchor="t">
            <a:noAutofit/>
          </a:bodyPr>
          <a:p>
            <a:pPr algn="r">
              <a:lnSpc>
                <a:spcPct val="100000"/>
              </a:lnSpc>
              <a:buNone/>
            </a:pPr>
            <a:fld id="{EFFF1956-6EB4-4C9A-92EC-155B14602862}" type="datetime">
              <a:rPr b="0" lang="de-DE" sz="800" spc="-1" strike="noStrike">
                <a:solidFill>
                  <a:srgbClr val="000000"/>
                </a:solidFill>
                <a:latin typeface="Arial"/>
              </a:rPr>
              <a:t>21.07.22</a:t>
            </a:fld>
            <a:endParaRPr b="0" lang="en-GB" sz="800" spc="-1" strike="noStrike">
              <a:latin typeface="Times New Roman"/>
            </a:endParaRPr>
          </a:p>
        </p:txBody>
      </p:sp>
      <p:sp>
        <p:nvSpPr>
          <p:cNvPr id="540" name="PlaceHolder 2"/>
          <p:cNvSpPr>
            <a:spLocks noGrp="1"/>
          </p:cNvSpPr>
          <p:nvPr>
            <p:ph type="ftr"/>
          </p:nvPr>
        </p:nvSpPr>
        <p:spPr>
          <a:xfrm>
            <a:off x="518400" y="6634800"/>
            <a:ext cx="5469480" cy="122760"/>
          </a:xfrm>
          <a:prstGeom prst="rect">
            <a:avLst/>
          </a:prstGeom>
          <a:noFill/>
          <a:ln w="0">
            <a:noFill/>
          </a:ln>
        </p:spPr>
        <p:txBody>
          <a:bodyPr lIns="0" rIns="0" tIns="0" bIns="0" anchor="t">
            <a:noAutofit/>
          </a:bodyPr>
          <a:p>
            <a:pPr>
              <a:lnSpc>
                <a:spcPct val="100000"/>
              </a:lnSpc>
              <a:buNone/>
            </a:pPr>
            <a:r>
              <a:rPr b="0" lang="de-DE" sz="800" spc="-1" strike="noStrike">
                <a:solidFill>
                  <a:srgbClr val="000000"/>
                </a:solidFill>
                <a:latin typeface="Arial"/>
              </a:rPr>
              <a:t>Technische Fakultät</a:t>
            </a:r>
            <a:endParaRPr b="0" lang="en-GB" sz="800" spc="-1" strike="noStrike">
              <a:latin typeface="Times New Roman"/>
            </a:endParaRPr>
          </a:p>
        </p:txBody>
      </p:sp>
      <p:sp>
        <p:nvSpPr>
          <p:cNvPr id="541" name="PlaceHolder 3"/>
          <p:cNvSpPr>
            <a:spLocks noGrp="1"/>
          </p:cNvSpPr>
          <p:nvPr>
            <p:ph type="sldNum"/>
          </p:nvPr>
        </p:nvSpPr>
        <p:spPr>
          <a:xfrm>
            <a:off x="11482200" y="6634800"/>
            <a:ext cx="193680" cy="122760"/>
          </a:xfrm>
          <a:prstGeom prst="rect">
            <a:avLst/>
          </a:prstGeom>
          <a:noFill/>
          <a:ln w="0">
            <a:noFill/>
          </a:ln>
        </p:spPr>
        <p:txBody>
          <a:bodyPr lIns="0" rIns="0" tIns="0" bIns="0" anchor="t">
            <a:noAutofit/>
          </a:bodyPr>
          <a:p>
            <a:pPr algn="r">
              <a:lnSpc>
                <a:spcPct val="100000"/>
              </a:lnSpc>
              <a:buNone/>
            </a:pPr>
            <a:fld id="{C311556D-40D4-4226-864B-C2BE9482ECA8}" type="slidenum">
              <a:rPr b="0" lang="de-DE" sz="800" spc="-1" strike="noStrike">
                <a:solidFill>
                  <a:srgbClr val="000000"/>
                </a:solidFill>
                <a:latin typeface="Arial"/>
              </a:rPr>
              <a:t>&lt;Foliennummer&gt;</a:t>
            </a:fld>
            <a:endParaRPr b="0" lang="en-GB" sz="800" spc="-1" strike="noStrike">
              <a:latin typeface="Times New Roman"/>
            </a:endParaRPr>
          </a:p>
        </p:txBody>
      </p:sp>
      <p:sp>
        <p:nvSpPr>
          <p:cNvPr id="542" name="PlaceHolder 4"/>
          <p:cNvSpPr>
            <a:spLocks noGrp="1"/>
          </p:cNvSpPr>
          <p:nvPr>
            <p:ph type="body"/>
          </p:nvPr>
        </p:nvSpPr>
        <p:spPr>
          <a:xfrm>
            <a:off x="518400" y="1631160"/>
            <a:ext cx="11157480" cy="456912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000000"/>
                </a:solidFill>
                <a:latin typeface="Arial"/>
              </a:rPr>
              <a:t>Mastertextformat bearbeiten</a:t>
            </a:r>
            <a:endParaRPr b="0" lang="de-DE" sz="1600" spc="-1" strike="noStrike">
              <a:solidFill>
                <a:srgbClr val="000000"/>
              </a:solidFill>
              <a:latin typeface="Arial"/>
            </a:endParaRPr>
          </a:p>
          <a:p>
            <a:pPr lvl="1" marL="180000" indent="-180000">
              <a:lnSpc>
                <a:spcPct val="110000"/>
              </a:lnSpc>
              <a:spcAft>
                <a:spcPts val="1199"/>
              </a:spcAft>
              <a:buClr>
                <a:srgbClr val="8c9fb1"/>
              </a:buClr>
              <a:buFont typeface="Symbol"/>
              <a:buChar char="-"/>
              <a:tabLst>
                <a:tab algn="l" pos="0"/>
              </a:tabLst>
            </a:pPr>
            <a:r>
              <a:rPr b="0" lang="de-DE" sz="1600" spc="-1" strike="noStrike">
                <a:solidFill>
                  <a:srgbClr val="000000"/>
                </a:solidFill>
                <a:latin typeface="Arial"/>
              </a:rPr>
              <a:t>Zweite Ebene</a:t>
            </a:r>
            <a:endParaRPr b="0" lang="de-DE" sz="1600" spc="-1" strike="noStrike">
              <a:solidFill>
                <a:srgbClr val="000000"/>
              </a:solidFill>
              <a:latin typeface="Arial"/>
            </a:endParaRPr>
          </a:p>
          <a:p>
            <a:pPr lvl="2" marL="360000" indent="-180000">
              <a:lnSpc>
                <a:spcPct val="110000"/>
              </a:lnSpc>
              <a:spcAft>
                <a:spcPts val="1199"/>
              </a:spcAft>
              <a:buClr>
                <a:srgbClr val="8c9fb1"/>
              </a:buClr>
              <a:buFont typeface="Symbol"/>
              <a:buChar char="-"/>
              <a:tabLst>
                <a:tab algn="l" pos="0"/>
              </a:tabLst>
            </a:pPr>
            <a:r>
              <a:rPr b="0" lang="de-DE" sz="1400" spc="-1" strike="noStrike">
                <a:solidFill>
                  <a:srgbClr val="000000"/>
                </a:solidFill>
                <a:latin typeface="Arial"/>
              </a:rPr>
              <a:t>Dritte Ebene</a:t>
            </a:r>
            <a:endParaRPr b="0" lang="de-DE" sz="1400" spc="-1" strike="noStrike">
              <a:solidFill>
                <a:srgbClr val="000000"/>
              </a:solidFill>
              <a:latin typeface="Arial"/>
            </a:endParaRPr>
          </a:p>
          <a:p>
            <a:pPr lvl="3" marL="540000" indent="-180000">
              <a:lnSpc>
                <a:spcPct val="110000"/>
              </a:lnSpc>
              <a:spcAft>
                <a:spcPts val="1199"/>
              </a:spcAft>
              <a:buClr>
                <a:srgbClr val="8c9fb1"/>
              </a:buClr>
              <a:buFont typeface="Symbol"/>
              <a:buChar char="-"/>
              <a:tabLst>
                <a:tab algn="l" pos="0"/>
              </a:tabLst>
            </a:pPr>
            <a:r>
              <a:rPr b="0" lang="de-DE" sz="1400" spc="-1" strike="noStrike">
                <a:solidFill>
                  <a:srgbClr val="000000"/>
                </a:solidFill>
                <a:latin typeface="Arial"/>
              </a:rPr>
              <a:t>Vierte Ebene</a:t>
            </a:r>
            <a:endParaRPr b="0" lang="de-DE" sz="1400" spc="-1" strike="noStrike">
              <a:solidFill>
                <a:srgbClr val="000000"/>
              </a:solidFill>
              <a:latin typeface="Arial"/>
            </a:endParaRPr>
          </a:p>
          <a:p>
            <a:pPr lvl="4" marL="720000" indent="-180000">
              <a:lnSpc>
                <a:spcPct val="110000"/>
              </a:lnSpc>
              <a:spcAft>
                <a:spcPts val="1199"/>
              </a:spcAft>
              <a:buClr>
                <a:srgbClr val="8c9fb1"/>
              </a:buClr>
              <a:buFont typeface="Symbol"/>
              <a:buChar char="-"/>
              <a:tabLst>
                <a:tab algn="l" pos="0"/>
              </a:tabLst>
            </a:pPr>
            <a:r>
              <a:rPr b="0" lang="de-DE" sz="1200" spc="-1" strike="noStrike">
                <a:solidFill>
                  <a:srgbClr val="000000"/>
                </a:solidFill>
                <a:latin typeface="Arial"/>
              </a:rPr>
              <a:t>Fünfte Ebene</a:t>
            </a:r>
            <a:endParaRPr b="0" lang="de-DE" sz="1200" spc="-1" strike="noStrike">
              <a:solidFill>
                <a:srgbClr val="000000"/>
              </a:solidFill>
              <a:latin typeface="Arial"/>
            </a:endParaRPr>
          </a:p>
        </p:txBody>
      </p:sp>
      <p:sp>
        <p:nvSpPr>
          <p:cNvPr id="543" name="PlaceHolder 5"/>
          <p:cNvSpPr>
            <a:spLocks noGrp="1"/>
          </p:cNvSpPr>
          <p:nvPr>
            <p:ph type="title"/>
          </p:nvPr>
        </p:nvSpPr>
        <p:spPr>
          <a:xfrm>
            <a:off x="518400" y="301320"/>
            <a:ext cx="6843960" cy="331920"/>
          </a:xfrm>
          <a:prstGeom prst="rect">
            <a:avLst/>
          </a:prstGeom>
          <a:noFill/>
          <a:ln w="0">
            <a:noFill/>
          </a:ln>
        </p:spPr>
        <p:txBody>
          <a:bodyPr lIns="0" rIns="0" tIns="0" bIns="0" anchor="t">
            <a:noAutofit/>
          </a:bodyPr>
          <a:p>
            <a:pPr>
              <a:lnSpc>
                <a:spcPct val="90000"/>
              </a:lnSpc>
              <a:buNone/>
            </a:pPr>
            <a:r>
              <a:rPr b="1" lang="de-DE" sz="2400" spc="-1" strike="noStrike">
                <a:solidFill>
                  <a:srgbClr val="041e42"/>
                </a:solidFill>
                <a:latin typeface="Arial"/>
              </a:rPr>
              <a:t>Mastertitelformat bearbeiten</a:t>
            </a:r>
            <a:endParaRPr b="0" lang="de-DE" sz="2400" spc="-1" strike="noStrike">
              <a:solidFill>
                <a:srgbClr val="000000"/>
              </a:solidFill>
              <a:latin typeface="Arial"/>
            </a:endParaRPr>
          </a:p>
        </p:txBody>
      </p:sp>
      <p:sp>
        <p:nvSpPr>
          <p:cNvPr id="544" name="PlaceHolder 6"/>
          <p:cNvSpPr>
            <a:spLocks noGrp="1"/>
          </p:cNvSpPr>
          <p:nvPr>
            <p:ph type="body"/>
          </p:nvPr>
        </p:nvSpPr>
        <p:spPr>
          <a:xfrm>
            <a:off x="8437320" y="301320"/>
            <a:ext cx="1079640" cy="385920"/>
          </a:xfrm>
          <a:prstGeom prst="rect">
            <a:avLst/>
          </a:prstGeom>
          <a:noFill/>
          <a:ln w="0">
            <a:noFill/>
          </a:ln>
        </p:spPr>
        <p:txBody>
          <a:bodyPr lIns="90000" rIns="0" tIns="45000" bIns="45000" anchor="ctr">
            <a:normAutofit/>
          </a:bodyPr>
          <a:p>
            <a:pPr algn="ctr">
              <a:lnSpc>
                <a:spcPct val="100000"/>
              </a:lnSpc>
              <a:buNone/>
            </a:pPr>
            <a:r>
              <a:rPr b="0" lang="de-DE" sz="800" spc="-1" strike="noStrike">
                <a:solidFill>
                  <a:srgbClr val="c7c7c7"/>
                </a:solidFill>
                <a:latin typeface="Arial"/>
              </a:rPr>
              <a:t>Optional Logo einfügen</a:t>
            </a:r>
            <a:endParaRPr b="0" lang="de-DE" sz="800" spc="-1" strike="noStrike">
              <a:solidFill>
                <a:srgbClr val="000000"/>
              </a:solidFill>
              <a:latin typeface="Arial"/>
            </a:endParaRPr>
          </a:p>
        </p:txBody>
      </p:sp>
      <p:sp>
        <p:nvSpPr>
          <p:cNvPr id="545" name="PlaceHolder 7"/>
          <p:cNvSpPr>
            <a:spLocks noGrp="1"/>
          </p:cNvSpPr>
          <p:nvPr>
            <p:ph type="body"/>
          </p:nvPr>
        </p:nvSpPr>
        <p:spPr>
          <a:xfrm>
            <a:off x="518400" y="687600"/>
            <a:ext cx="6843960" cy="397764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041e42"/>
                </a:solidFill>
                <a:latin typeface="Arial"/>
              </a:rPr>
              <a:t>Mastertextformat bearbeiten</a:t>
            </a:r>
            <a:endParaRPr b="0" lang="de-DE"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2" name="Rechteck 6"/>
          <p:cNvSpPr/>
          <p:nvPr/>
        </p:nvSpPr>
        <p:spPr>
          <a:xfrm>
            <a:off x="518400" y="1196640"/>
            <a:ext cx="11675880" cy="716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sp>
        <p:nvSpPr>
          <p:cNvPr id="583" name="Rechteck 8"/>
          <p:cNvSpPr/>
          <p:nvPr/>
        </p:nvSpPr>
        <p:spPr>
          <a:xfrm>
            <a:off x="517320" y="6538680"/>
            <a:ext cx="11674440" cy="104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grpSp>
        <p:nvGrpSpPr>
          <p:cNvPr id="584" name="Gruppieren 12"/>
          <p:cNvGrpSpPr/>
          <p:nvPr/>
        </p:nvGrpSpPr>
        <p:grpSpPr>
          <a:xfrm>
            <a:off x="-390240" y="160200"/>
            <a:ext cx="333360" cy="136800"/>
            <a:chOff x="-390240" y="160200"/>
            <a:chExt cx="333360" cy="136800"/>
          </a:xfrm>
        </p:grpSpPr>
        <p:sp>
          <p:nvSpPr>
            <p:cNvPr id="585" name="Gerader Verbinder 9"/>
            <p:cNvSpPr/>
            <p:nvPr/>
          </p:nvSpPr>
          <p:spPr>
            <a:xfrm>
              <a:off x="-390240" y="296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586" name="Textfeld 10"/>
            <p:cNvSpPr/>
            <p:nvPr/>
          </p:nvSpPr>
          <p:spPr>
            <a:xfrm>
              <a:off x="-351720" y="160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08,70</a:t>
              </a:r>
              <a:endParaRPr b="0" lang="en-GB" sz="800" spc="-1" strike="noStrike">
                <a:latin typeface="Arial"/>
              </a:endParaRPr>
            </a:p>
          </p:txBody>
        </p:sp>
      </p:grpSp>
      <p:grpSp>
        <p:nvGrpSpPr>
          <p:cNvPr id="587" name="Gruppieren 14"/>
          <p:cNvGrpSpPr/>
          <p:nvPr/>
        </p:nvGrpSpPr>
        <p:grpSpPr>
          <a:xfrm>
            <a:off x="-390240" y="1131840"/>
            <a:ext cx="333360" cy="136800"/>
            <a:chOff x="-390240" y="1131840"/>
            <a:chExt cx="333360" cy="136800"/>
          </a:xfrm>
        </p:grpSpPr>
        <p:sp>
          <p:nvSpPr>
            <p:cNvPr id="588" name="Gerader Verbinder 15"/>
            <p:cNvSpPr/>
            <p:nvPr/>
          </p:nvSpPr>
          <p:spPr>
            <a:xfrm>
              <a:off x="-390240" y="1268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589" name="Textfeld 16"/>
            <p:cNvSpPr/>
            <p:nvPr/>
          </p:nvSpPr>
          <p:spPr>
            <a:xfrm>
              <a:off x="-351720" y="113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06,00</a:t>
              </a:r>
              <a:endParaRPr b="0" lang="en-GB" sz="800" spc="-1" strike="noStrike">
                <a:latin typeface="Arial"/>
              </a:endParaRPr>
            </a:p>
          </p:txBody>
        </p:sp>
      </p:grpSp>
      <p:grpSp>
        <p:nvGrpSpPr>
          <p:cNvPr id="590" name="Gruppieren 17"/>
          <p:cNvGrpSpPr/>
          <p:nvPr/>
        </p:nvGrpSpPr>
        <p:grpSpPr>
          <a:xfrm>
            <a:off x="-390240" y="1491840"/>
            <a:ext cx="333360" cy="137160"/>
            <a:chOff x="-390240" y="1491840"/>
            <a:chExt cx="333360" cy="137160"/>
          </a:xfrm>
        </p:grpSpPr>
        <p:sp>
          <p:nvSpPr>
            <p:cNvPr id="591" name="Gerader Verbinder 18"/>
            <p:cNvSpPr/>
            <p:nvPr/>
          </p:nvSpPr>
          <p:spPr>
            <a:xfrm>
              <a:off x="-390240" y="1628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592" name="Textfeld 19"/>
            <p:cNvSpPr/>
            <p:nvPr/>
          </p:nvSpPr>
          <p:spPr>
            <a:xfrm>
              <a:off x="-351720" y="149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05,00</a:t>
              </a:r>
              <a:endParaRPr b="0" lang="en-GB" sz="800" spc="-1" strike="noStrike">
                <a:latin typeface="Arial"/>
              </a:endParaRPr>
            </a:p>
          </p:txBody>
        </p:sp>
      </p:grpSp>
      <p:grpSp>
        <p:nvGrpSpPr>
          <p:cNvPr id="593" name="Gruppieren 20"/>
          <p:cNvGrpSpPr/>
          <p:nvPr/>
        </p:nvGrpSpPr>
        <p:grpSpPr>
          <a:xfrm>
            <a:off x="-390240" y="3292200"/>
            <a:ext cx="333360" cy="137160"/>
            <a:chOff x="-390240" y="3292200"/>
            <a:chExt cx="333360" cy="137160"/>
          </a:xfrm>
        </p:grpSpPr>
        <p:sp>
          <p:nvSpPr>
            <p:cNvPr id="594" name="Gerader Verbinder 21"/>
            <p:cNvSpPr/>
            <p:nvPr/>
          </p:nvSpPr>
          <p:spPr>
            <a:xfrm>
              <a:off x="-390240" y="342900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595" name="Textfeld 22"/>
            <p:cNvSpPr/>
            <p:nvPr/>
          </p:nvSpPr>
          <p:spPr>
            <a:xfrm>
              <a:off x="-351720" y="3292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00,00</a:t>
              </a:r>
              <a:endParaRPr b="0" lang="en-GB" sz="800" spc="-1" strike="noStrike">
                <a:latin typeface="Arial"/>
              </a:endParaRPr>
            </a:p>
          </p:txBody>
        </p:sp>
      </p:grpSp>
      <p:grpSp>
        <p:nvGrpSpPr>
          <p:cNvPr id="596" name="Gruppieren 23"/>
          <p:cNvGrpSpPr/>
          <p:nvPr/>
        </p:nvGrpSpPr>
        <p:grpSpPr>
          <a:xfrm>
            <a:off x="-390240" y="6063840"/>
            <a:ext cx="333360" cy="137160"/>
            <a:chOff x="-390240" y="6063840"/>
            <a:chExt cx="333360" cy="137160"/>
          </a:xfrm>
        </p:grpSpPr>
        <p:sp>
          <p:nvSpPr>
            <p:cNvPr id="597" name="Gerader Verbinder 24"/>
            <p:cNvSpPr/>
            <p:nvPr/>
          </p:nvSpPr>
          <p:spPr>
            <a:xfrm>
              <a:off x="-390240" y="6200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598" name="Textfeld 25"/>
            <p:cNvSpPr/>
            <p:nvPr/>
          </p:nvSpPr>
          <p:spPr>
            <a:xfrm>
              <a:off x="-351720" y="6063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07,70</a:t>
              </a:r>
              <a:endParaRPr b="0" lang="en-GB" sz="800" spc="-1" strike="noStrike">
                <a:latin typeface="Arial"/>
              </a:endParaRPr>
            </a:p>
          </p:txBody>
        </p:sp>
      </p:grpSp>
      <p:grpSp>
        <p:nvGrpSpPr>
          <p:cNvPr id="599" name="Gruppieren 26"/>
          <p:cNvGrpSpPr/>
          <p:nvPr/>
        </p:nvGrpSpPr>
        <p:grpSpPr>
          <a:xfrm>
            <a:off x="-390240" y="6495840"/>
            <a:ext cx="333360" cy="136800"/>
            <a:chOff x="-390240" y="6495840"/>
            <a:chExt cx="333360" cy="136800"/>
          </a:xfrm>
        </p:grpSpPr>
        <p:sp>
          <p:nvSpPr>
            <p:cNvPr id="600" name="Gerader Verbinder 27"/>
            <p:cNvSpPr/>
            <p:nvPr/>
          </p:nvSpPr>
          <p:spPr>
            <a:xfrm>
              <a:off x="-390240" y="6632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601" name="Textfeld 28"/>
            <p:cNvSpPr/>
            <p:nvPr/>
          </p:nvSpPr>
          <p:spPr>
            <a:xfrm>
              <a:off x="-351720" y="6495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08,90</a:t>
              </a:r>
              <a:endParaRPr b="0" lang="en-GB" sz="800" spc="-1" strike="noStrike">
                <a:latin typeface="Arial"/>
              </a:endParaRPr>
            </a:p>
          </p:txBody>
        </p:sp>
      </p:grpSp>
      <p:grpSp>
        <p:nvGrpSpPr>
          <p:cNvPr id="602" name="Gruppieren 29"/>
          <p:cNvGrpSpPr/>
          <p:nvPr/>
        </p:nvGrpSpPr>
        <p:grpSpPr>
          <a:xfrm>
            <a:off x="379800" y="-397080"/>
            <a:ext cx="137160" cy="333360"/>
            <a:chOff x="379800" y="-397080"/>
            <a:chExt cx="137160" cy="333360"/>
          </a:xfrm>
        </p:grpSpPr>
        <p:sp>
          <p:nvSpPr>
            <p:cNvPr id="603" name="Gerader Verbinder 30"/>
            <p:cNvSpPr/>
            <p:nvPr/>
          </p:nvSpPr>
          <p:spPr>
            <a:xfrm flipV="1">
              <a:off x="51660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604" name="Textfeld 31"/>
            <p:cNvSpPr/>
            <p:nvPr/>
          </p:nvSpPr>
          <p:spPr>
            <a:xfrm rot="16200000">
              <a:off x="31860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grpSp>
        <p:nvGrpSpPr>
          <p:cNvPr id="605" name="Gruppieren 32"/>
          <p:cNvGrpSpPr/>
          <p:nvPr/>
        </p:nvGrpSpPr>
        <p:grpSpPr>
          <a:xfrm>
            <a:off x="5851080" y="-397080"/>
            <a:ext cx="137160" cy="333360"/>
            <a:chOff x="5851080" y="-397080"/>
            <a:chExt cx="137160" cy="333360"/>
          </a:xfrm>
        </p:grpSpPr>
        <p:sp>
          <p:nvSpPr>
            <p:cNvPr id="606" name="Gerader Verbinder 33"/>
            <p:cNvSpPr/>
            <p:nvPr/>
          </p:nvSpPr>
          <p:spPr>
            <a:xfrm flipV="1">
              <a:off x="5987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607" name="Textfeld 34"/>
            <p:cNvSpPr/>
            <p:nvPr/>
          </p:nvSpPr>
          <p:spPr>
            <a:xfrm rot="16200000">
              <a:off x="57898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grpSp>
        <p:nvGrpSpPr>
          <p:cNvPr id="608" name="Gruppieren 13"/>
          <p:cNvGrpSpPr/>
          <p:nvPr/>
        </p:nvGrpSpPr>
        <p:grpSpPr>
          <a:xfrm>
            <a:off x="6203880" y="-397080"/>
            <a:ext cx="132840" cy="333360"/>
            <a:chOff x="6203880" y="-397080"/>
            <a:chExt cx="132840" cy="333360"/>
          </a:xfrm>
        </p:grpSpPr>
        <p:sp>
          <p:nvSpPr>
            <p:cNvPr id="609" name="Gerader Verbinder 36"/>
            <p:cNvSpPr/>
            <p:nvPr/>
          </p:nvSpPr>
          <p:spPr>
            <a:xfrm flipV="1">
              <a:off x="6203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610" name="Textfeld 37"/>
            <p:cNvSpPr/>
            <p:nvPr/>
          </p:nvSpPr>
          <p:spPr>
            <a:xfrm rot="16200000">
              <a:off x="61426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sp>
        <p:nvSpPr>
          <p:cNvPr id="611" name="Gerader Verbinder 39"/>
          <p:cNvSpPr/>
          <p:nvPr/>
        </p:nvSpPr>
        <p:spPr>
          <a:xfrm flipV="1">
            <a:off x="6095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grpSp>
        <p:nvGrpSpPr>
          <p:cNvPr id="612" name="Gruppieren 40"/>
          <p:cNvGrpSpPr/>
          <p:nvPr/>
        </p:nvGrpSpPr>
        <p:grpSpPr>
          <a:xfrm>
            <a:off x="11545560" y="-397080"/>
            <a:ext cx="137160" cy="333360"/>
            <a:chOff x="11545560" y="-397080"/>
            <a:chExt cx="137160" cy="333360"/>
          </a:xfrm>
        </p:grpSpPr>
        <p:sp>
          <p:nvSpPr>
            <p:cNvPr id="613" name="Gerader Verbinder 41"/>
            <p:cNvSpPr/>
            <p:nvPr/>
          </p:nvSpPr>
          <p:spPr>
            <a:xfrm flipV="1">
              <a:off x="1168236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614" name="Textfeld 42"/>
            <p:cNvSpPr/>
            <p:nvPr/>
          </p:nvSpPr>
          <p:spPr>
            <a:xfrm rot="16200000">
              <a:off x="1148436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sp>
        <p:nvSpPr>
          <p:cNvPr id="615" name="Freihandform: Form 43"/>
          <p:cNvSpPr/>
          <p:nvPr/>
        </p:nvSpPr>
        <p:spPr>
          <a:xfrm>
            <a:off x="10596240" y="299520"/>
            <a:ext cx="1079640" cy="411840"/>
          </a:xfrm>
          <a:custGeom>
            <a:avLst/>
            <a:gdLst/>
            <a:ah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a:noFill/>
          </a:ln>
        </p:spPr>
        <p:style>
          <a:lnRef idx="0"/>
          <a:fillRef idx="0"/>
          <a:effectRef idx="0"/>
          <a:fontRef idx="minor"/>
        </p:style>
      </p:sp>
      <p:sp>
        <p:nvSpPr>
          <p:cNvPr id="616" name="PlaceHolder 1"/>
          <p:cNvSpPr>
            <a:spLocks noGrp="1"/>
          </p:cNvSpPr>
          <p:nvPr>
            <p:ph type="dt"/>
          </p:nvPr>
        </p:nvSpPr>
        <p:spPr>
          <a:xfrm>
            <a:off x="10417320" y="6634800"/>
            <a:ext cx="849240" cy="122760"/>
          </a:xfrm>
          <a:prstGeom prst="rect">
            <a:avLst/>
          </a:prstGeom>
          <a:noFill/>
          <a:ln w="0">
            <a:noFill/>
          </a:ln>
        </p:spPr>
        <p:txBody>
          <a:bodyPr lIns="0" rIns="0" tIns="0" bIns="0" anchor="t">
            <a:noAutofit/>
          </a:bodyPr>
          <a:p>
            <a:pPr algn="r">
              <a:lnSpc>
                <a:spcPct val="100000"/>
              </a:lnSpc>
              <a:buNone/>
            </a:pPr>
            <a:fld id="{157FFAA8-1500-47F6-96FC-0E7CB230A246}" type="datetime">
              <a:rPr b="0" lang="de-DE" sz="800" spc="-1" strike="noStrike">
                <a:solidFill>
                  <a:srgbClr val="000000"/>
                </a:solidFill>
                <a:latin typeface="Arial"/>
              </a:rPr>
              <a:t>21.07.22</a:t>
            </a:fld>
            <a:endParaRPr b="0" lang="en-GB" sz="800" spc="-1" strike="noStrike">
              <a:latin typeface="Times New Roman"/>
            </a:endParaRPr>
          </a:p>
        </p:txBody>
      </p:sp>
      <p:sp>
        <p:nvSpPr>
          <p:cNvPr id="617" name="PlaceHolder 2"/>
          <p:cNvSpPr>
            <a:spLocks noGrp="1"/>
          </p:cNvSpPr>
          <p:nvPr>
            <p:ph type="ftr"/>
          </p:nvPr>
        </p:nvSpPr>
        <p:spPr>
          <a:xfrm>
            <a:off x="518400" y="6634800"/>
            <a:ext cx="5469480" cy="122760"/>
          </a:xfrm>
          <a:prstGeom prst="rect">
            <a:avLst/>
          </a:prstGeom>
          <a:noFill/>
          <a:ln w="0">
            <a:noFill/>
          </a:ln>
        </p:spPr>
        <p:txBody>
          <a:bodyPr lIns="0" rIns="0" tIns="0" bIns="0" anchor="t">
            <a:noAutofit/>
          </a:bodyPr>
          <a:p>
            <a:pPr>
              <a:lnSpc>
                <a:spcPct val="100000"/>
              </a:lnSpc>
              <a:buNone/>
            </a:pPr>
            <a:r>
              <a:rPr b="0" lang="de-DE" sz="800" spc="-1" strike="noStrike">
                <a:solidFill>
                  <a:srgbClr val="000000"/>
                </a:solidFill>
                <a:latin typeface="Arial"/>
              </a:rPr>
              <a:t>Technische Fakultät</a:t>
            </a:r>
            <a:endParaRPr b="0" lang="en-GB" sz="800" spc="-1" strike="noStrike">
              <a:latin typeface="Times New Roman"/>
            </a:endParaRPr>
          </a:p>
        </p:txBody>
      </p:sp>
      <p:sp>
        <p:nvSpPr>
          <p:cNvPr id="618" name="PlaceHolder 3"/>
          <p:cNvSpPr>
            <a:spLocks noGrp="1"/>
          </p:cNvSpPr>
          <p:nvPr>
            <p:ph type="sldNum"/>
          </p:nvPr>
        </p:nvSpPr>
        <p:spPr>
          <a:xfrm>
            <a:off x="11482200" y="6634800"/>
            <a:ext cx="193680" cy="122760"/>
          </a:xfrm>
          <a:prstGeom prst="rect">
            <a:avLst/>
          </a:prstGeom>
          <a:noFill/>
          <a:ln w="0">
            <a:noFill/>
          </a:ln>
        </p:spPr>
        <p:txBody>
          <a:bodyPr lIns="0" rIns="0" tIns="0" bIns="0" anchor="t">
            <a:noAutofit/>
          </a:bodyPr>
          <a:p>
            <a:pPr algn="r">
              <a:lnSpc>
                <a:spcPct val="100000"/>
              </a:lnSpc>
              <a:buNone/>
            </a:pPr>
            <a:fld id="{B31C2609-DB78-4A13-ABB5-A302BC590109}" type="slidenum">
              <a:rPr b="0" lang="de-DE" sz="800" spc="-1" strike="noStrike">
                <a:solidFill>
                  <a:srgbClr val="000000"/>
                </a:solidFill>
                <a:latin typeface="Arial"/>
              </a:rPr>
              <a:t>&lt;Foliennummer&gt;</a:t>
            </a:fld>
            <a:endParaRPr b="0" lang="en-GB" sz="800" spc="-1" strike="noStrike">
              <a:latin typeface="Times New Roman"/>
            </a:endParaRPr>
          </a:p>
        </p:txBody>
      </p:sp>
      <p:sp>
        <p:nvSpPr>
          <p:cNvPr id="619" name="PlaceHolder 4"/>
          <p:cNvSpPr>
            <a:spLocks noGrp="1"/>
          </p:cNvSpPr>
          <p:nvPr>
            <p:ph type="body"/>
          </p:nvPr>
        </p:nvSpPr>
        <p:spPr>
          <a:xfrm>
            <a:off x="518400" y="1631160"/>
            <a:ext cx="5469480" cy="456912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000000"/>
                </a:solidFill>
                <a:latin typeface="Arial"/>
              </a:rPr>
              <a:t>Mastertextformat bearbeiten</a:t>
            </a:r>
            <a:endParaRPr b="0" lang="de-DE" sz="1600" spc="-1" strike="noStrike">
              <a:solidFill>
                <a:srgbClr val="000000"/>
              </a:solidFill>
              <a:latin typeface="Arial"/>
            </a:endParaRPr>
          </a:p>
          <a:p>
            <a:pPr lvl="1" marL="180000" indent="-180000">
              <a:lnSpc>
                <a:spcPct val="110000"/>
              </a:lnSpc>
              <a:spcAft>
                <a:spcPts val="1199"/>
              </a:spcAft>
              <a:buClr>
                <a:srgbClr val="8c9fb1"/>
              </a:buClr>
              <a:buFont typeface="Symbol"/>
              <a:buChar char="-"/>
              <a:tabLst>
                <a:tab algn="l" pos="0"/>
              </a:tabLst>
            </a:pPr>
            <a:r>
              <a:rPr b="0" lang="de-DE" sz="1600" spc="-1" strike="noStrike">
                <a:solidFill>
                  <a:srgbClr val="000000"/>
                </a:solidFill>
                <a:latin typeface="Arial"/>
              </a:rPr>
              <a:t>Zweite Ebene</a:t>
            </a:r>
            <a:endParaRPr b="0" lang="de-DE" sz="1600" spc="-1" strike="noStrike">
              <a:solidFill>
                <a:srgbClr val="000000"/>
              </a:solidFill>
              <a:latin typeface="Arial"/>
            </a:endParaRPr>
          </a:p>
          <a:p>
            <a:pPr lvl="2" marL="360000" indent="-180000">
              <a:lnSpc>
                <a:spcPct val="110000"/>
              </a:lnSpc>
              <a:spcAft>
                <a:spcPts val="1199"/>
              </a:spcAft>
              <a:buClr>
                <a:srgbClr val="8c9fb1"/>
              </a:buClr>
              <a:buFont typeface="Symbol"/>
              <a:buChar char="-"/>
              <a:tabLst>
                <a:tab algn="l" pos="0"/>
              </a:tabLst>
            </a:pPr>
            <a:r>
              <a:rPr b="0" lang="de-DE" sz="1400" spc="-1" strike="noStrike">
                <a:solidFill>
                  <a:srgbClr val="000000"/>
                </a:solidFill>
                <a:latin typeface="Arial"/>
              </a:rPr>
              <a:t>Dritte Ebene</a:t>
            </a:r>
            <a:endParaRPr b="0" lang="de-DE" sz="1400" spc="-1" strike="noStrike">
              <a:solidFill>
                <a:srgbClr val="000000"/>
              </a:solidFill>
              <a:latin typeface="Arial"/>
            </a:endParaRPr>
          </a:p>
          <a:p>
            <a:pPr lvl="3" marL="540000" indent="-180000">
              <a:lnSpc>
                <a:spcPct val="110000"/>
              </a:lnSpc>
              <a:spcAft>
                <a:spcPts val="1199"/>
              </a:spcAft>
              <a:buClr>
                <a:srgbClr val="8c9fb1"/>
              </a:buClr>
              <a:buFont typeface="Symbol"/>
              <a:buChar char="-"/>
              <a:tabLst>
                <a:tab algn="l" pos="0"/>
              </a:tabLst>
            </a:pPr>
            <a:r>
              <a:rPr b="0" lang="de-DE" sz="1400" spc="-1" strike="noStrike">
                <a:solidFill>
                  <a:srgbClr val="000000"/>
                </a:solidFill>
                <a:latin typeface="Arial"/>
              </a:rPr>
              <a:t>Vierte Ebene</a:t>
            </a:r>
            <a:endParaRPr b="0" lang="de-DE" sz="1400" spc="-1" strike="noStrike">
              <a:solidFill>
                <a:srgbClr val="000000"/>
              </a:solidFill>
              <a:latin typeface="Arial"/>
            </a:endParaRPr>
          </a:p>
          <a:p>
            <a:pPr lvl="4" marL="720000" indent="-180000">
              <a:lnSpc>
                <a:spcPct val="110000"/>
              </a:lnSpc>
              <a:spcAft>
                <a:spcPts val="1199"/>
              </a:spcAft>
              <a:buClr>
                <a:srgbClr val="8c9fb1"/>
              </a:buClr>
              <a:buFont typeface="Symbol"/>
              <a:buChar char="-"/>
              <a:tabLst>
                <a:tab algn="l" pos="0"/>
              </a:tabLst>
            </a:pPr>
            <a:r>
              <a:rPr b="0" lang="de-DE" sz="1200" spc="-1" strike="noStrike">
                <a:solidFill>
                  <a:srgbClr val="000000"/>
                </a:solidFill>
                <a:latin typeface="Arial"/>
              </a:rPr>
              <a:t>Fünfte Ebene</a:t>
            </a:r>
            <a:endParaRPr b="0" lang="de-DE" sz="1200" spc="-1" strike="noStrike">
              <a:solidFill>
                <a:srgbClr val="000000"/>
              </a:solidFill>
              <a:latin typeface="Arial"/>
            </a:endParaRPr>
          </a:p>
        </p:txBody>
      </p:sp>
      <p:sp>
        <p:nvSpPr>
          <p:cNvPr id="620" name="PlaceHolder 5"/>
          <p:cNvSpPr>
            <a:spLocks noGrp="1"/>
          </p:cNvSpPr>
          <p:nvPr>
            <p:ph type="body"/>
          </p:nvPr>
        </p:nvSpPr>
        <p:spPr>
          <a:xfrm>
            <a:off x="6206400" y="1631160"/>
            <a:ext cx="5469480" cy="456912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000000"/>
                </a:solidFill>
                <a:latin typeface="Arial"/>
              </a:rPr>
              <a:t>Mastertextformat bearbeiten</a:t>
            </a:r>
            <a:endParaRPr b="0" lang="de-DE" sz="1600" spc="-1" strike="noStrike">
              <a:solidFill>
                <a:srgbClr val="000000"/>
              </a:solidFill>
              <a:latin typeface="Arial"/>
            </a:endParaRPr>
          </a:p>
          <a:p>
            <a:pPr lvl="1" marL="180000" indent="-180000">
              <a:lnSpc>
                <a:spcPct val="110000"/>
              </a:lnSpc>
              <a:spcAft>
                <a:spcPts val="1199"/>
              </a:spcAft>
              <a:buClr>
                <a:srgbClr val="8c9fb1"/>
              </a:buClr>
              <a:buFont typeface="Symbol"/>
              <a:buChar char="-"/>
              <a:tabLst>
                <a:tab algn="l" pos="0"/>
              </a:tabLst>
            </a:pPr>
            <a:r>
              <a:rPr b="0" lang="de-DE" sz="1600" spc="-1" strike="noStrike">
                <a:solidFill>
                  <a:srgbClr val="000000"/>
                </a:solidFill>
                <a:latin typeface="Arial"/>
              </a:rPr>
              <a:t>Zweite Ebene</a:t>
            </a:r>
            <a:endParaRPr b="0" lang="de-DE" sz="1600" spc="-1" strike="noStrike">
              <a:solidFill>
                <a:srgbClr val="000000"/>
              </a:solidFill>
              <a:latin typeface="Arial"/>
            </a:endParaRPr>
          </a:p>
          <a:p>
            <a:pPr lvl="2" marL="360000" indent="-180000">
              <a:lnSpc>
                <a:spcPct val="110000"/>
              </a:lnSpc>
              <a:spcAft>
                <a:spcPts val="1199"/>
              </a:spcAft>
              <a:buClr>
                <a:srgbClr val="8c9fb1"/>
              </a:buClr>
              <a:buFont typeface="Symbol"/>
              <a:buChar char="-"/>
              <a:tabLst>
                <a:tab algn="l" pos="0"/>
              </a:tabLst>
            </a:pPr>
            <a:r>
              <a:rPr b="0" lang="de-DE" sz="1400" spc="-1" strike="noStrike">
                <a:solidFill>
                  <a:srgbClr val="000000"/>
                </a:solidFill>
                <a:latin typeface="Arial"/>
              </a:rPr>
              <a:t>Dritte Ebene</a:t>
            </a:r>
            <a:endParaRPr b="0" lang="de-DE" sz="1400" spc="-1" strike="noStrike">
              <a:solidFill>
                <a:srgbClr val="000000"/>
              </a:solidFill>
              <a:latin typeface="Arial"/>
            </a:endParaRPr>
          </a:p>
          <a:p>
            <a:pPr lvl="3" marL="540000" indent="-180000">
              <a:lnSpc>
                <a:spcPct val="110000"/>
              </a:lnSpc>
              <a:spcAft>
                <a:spcPts val="1199"/>
              </a:spcAft>
              <a:buClr>
                <a:srgbClr val="8c9fb1"/>
              </a:buClr>
              <a:buFont typeface="Symbol"/>
              <a:buChar char="-"/>
              <a:tabLst>
                <a:tab algn="l" pos="0"/>
              </a:tabLst>
            </a:pPr>
            <a:r>
              <a:rPr b="0" lang="de-DE" sz="1400" spc="-1" strike="noStrike">
                <a:solidFill>
                  <a:srgbClr val="000000"/>
                </a:solidFill>
                <a:latin typeface="Arial"/>
              </a:rPr>
              <a:t>Vierte Ebene</a:t>
            </a:r>
            <a:endParaRPr b="0" lang="de-DE" sz="1400" spc="-1" strike="noStrike">
              <a:solidFill>
                <a:srgbClr val="000000"/>
              </a:solidFill>
              <a:latin typeface="Arial"/>
            </a:endParaRPr>
          </a:p>
          <a:p>
            <a:pPr lvl="4" marL="720000" indent="-180000">
              <a:lnSpc>
                <a:spcPct val="110000"/>
              </a:lnSpc>
              <a:spcAft>
                <a:spcPts val="1199"/>
              </a:spcAft>
              <a:buClr>
                <a:srgbClr val="8c9fb1"/>
              </a:buClr>
              <a:buFont typeface="Symbol"/>
              <a:buChar char="-"/>
              <a:tabLst>
                <a:tab algn="l" pos="0"/>
              </a:tabLst>
            </a:pPr>
            <a:r>
              <a:rPr b="0" lang="de-DE" sz="1200" spc="-1" strike="noStrike">
                <a:solidFill>
                  <a:srgbClr val="000000"/>
                </a:solidFill>
                <a:latin typeface="Arial"/>
              </a:rPr>
              <a:t>Fünfte Ebene</a:t>
            </a:r>
            <a:endParaRPr b="0" lang="de-DE" sz="1200" spc="-1" strike="noStrike">
              <a:solidFill>
                <a:srgbClr val="000000"/>
              </a:solidFill>
              <a:latin typeface="Arial"/>
            </a:endParaRPr>
          </a:p>
        </p:txBody>
      </p:sp>
      <p:sp>
        <p:nvSpPr>
          <p:cNvPr id="621" name="PlaceHolder 6"/>
          <p:cNvSpPr>
            <a:spLocks noGrp="1"/>
          </p:cNvSpPr>
          <p:nvPr>
            <p:ph type="title"/>
          </p:nvPr>
        </p:nvSpPr>
        <p:spPr>
          <a:xfrm>
            <a:off x="518400" y="301320"/>
            <a:ext cx="6843960" cy="331920"/>
          </a:xfrm>
          <a:prstGeom prst="rect">
            <a:avLst/>
          </a:prstGeom>
          <a:noFill/>
          <a:ln w="0">
            <a:noFill/>
          </a:ln>
        </p:spPr>
        <p:txBody>
          <a:bodyPr lIns="0" rIns="0" tIns="0" bIns="0" anchor="t">
            <a:noAutofit/>
          </a:bodyPr>
          <a:p>
            <a:pPr>
              <a:lnSpc>
                <a:spcPct val="90000"/>
              </a:lnSpc>
              <a:buNone/>
            </a:pPr>
            <a:r>
              <a:rPr b="1" lang="de-DE" sz="2400" spc="-1" strike="noStrike">
                <a:solidFill>
                  <a:srgbClr val="041e42"/>
                </a:solidFill>
                <a:latin typeface="Arial"/>
              </a:rPr>
              <a:t>Mastertitelformat bearbeiten</a:t>
            </a:r>
            <a:endParaRPr b="0" lang="de-DE" sz="2400" spc="-1" strike="noStrike">
              <a:solidFill>
                <a:srgbClr val="000000"/>
              </a:solidFill>
              <a:latin typeface="Arial"/>
            </a:endParaRPr>
          </a:p>
        </p:txBody>
      </p:sp>
      <p:sp>
        <p:nvSpPr>
          <p:cNvPr id="622" name="PlaceHolder 7"/>
          <p:cNvSpPr>
            <a:spLocks noGrp="1"/>
          </p:cNvSpPr>
          <p:nvPr>
            <p:ph type="body"/>
          </p:nvPr>
        </p:nvSpPr>
        <p:spPr>
          <a:xfrm>
            <a:off x="8437320" y="301320"/>
            <a:ext cx="1079640" cy="385920"/>
          </a:xfrm>
          <a:prstGeom prst="rect">
            <a:avLst/>
          </a:prstGeom>
          <a:noFill/>
          <a:ln w="0">
            <a:noFill/>
          </a:ln>
        </p:spPr>
        <p:txBody>
          <a:bodyPr lIns="90000" rIns="0" tIns="45000" bIns="45000" anchor="ctr">
            <a:normAutofit/>
          </a:bodyPr>
          <a:p>
            <a:pPr algn="ctr">
              <a:lnSpc>
                <a:spcPct val="100000"/>
              </a:lnSpc>
              <a:buNone/>
            </a:pPr>
            <a:r>
              <a:rPr b="0" lang="de-DE" sz="800" spc="-1" strike="noStrike">
                <a:solidFill>
                  <a:srgbClr val="c7c7c7"/>
                </a:solidFill>
                <a:latin typeface="Arial"/>
              </a:rPr>
              <a:t>Optional Logo einfügen</a:t>
            </a:r>
            <a:endParaRPr b="0" lang="de-DE" sz="800" spc="-1" strike="noStrike">
              <a:solidFill>
                <a:srgbClr val="000000"/>
              </a:solidFill>
              <a:latin typeface="Arial"/>
            </a:endParaRPr>
          </a:p>
        </p:txBody>
      </p:sp>
      <p:sp>
        <p:nvSpPr>
          <p:cNvPr id="623" name="PlaceHolder 8"/>
          <p:cNvSpPr>
            <a:spLocks noGrp="1"/>
          </p:cNvSpPr>
          <p:nvPr>
            <p:ph type="body"/>
          </p:nvPr>
        </p:nvSpPr>
        <p:spPr>
          <a:xfrm>
            <a:off x="518400" y="687600"/>
            <a:ext cx="6843960" cy="397764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041e42"/>
                </a:solidFill>
                <a:latin typeface="Arial"/>
              </a:rPr>
              <a:t>Mastertextformat bearbeiten</a:t>
            </a:r>
            <a:endParaRPr b="0" lang="de-DE"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0" name="Rechteck 6"/>
          <p:cNvSpPr/>
          <p:nvPr/>
        </p:nvSpPr>
        <p:spPr>
          <a:xfrm>
            <a:off x="518400" y="1196640"/>
            <a:ext cx="11675880" cy="716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sp>
        <p:nvSpPr>
          <p:cNvPr id="661" name="Rechteck 8"/>
          <p:cNvSpPr/>
          <p:nvPr/>
        </p:nvSpPr>
        <p:spPr>
          <a:xfrm>
            <a:off x="517320" y="6538680"/>
            <a:ext cx="11674440" cy="104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grpSp>
        <p:nvGrpSpPr>
          <p:cNvPr id="662" name="Gruppieren 12"/>
          <p:cNvGrpSpPr/>
          <p:nvPr/>
        </p:nvGrpSpPr>
        <p:grpSpPr>
          <a:xfrm>
            <a:off x="-390240" y="160200"/>
            <a:ext cx="333360" cy="136800"/>
            <a:chOff x="-390240" y="160200"/>
            <a:chExt cx="333360" cy="136800"/>
          </a:xfrm>
        </p:grpSpPr>
        <p:sp>
          <p:nvSpPr>
            <p:cNvPr id="663" name="Gerader Verbinder 9"/>
            <p:cNvSpPr/>
            <p:nvPr/>
          </p:nvSpPr>
          <p:spPr>
            <a:xfrm>
              <a:off x="-390240" y="296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664" name="Textfeld 10"/>
            <p:cNvSpPr/>
            <p:nvPr/>
          </p:nvSpPr>
          <p:spPr>
            <a:xfrm>
              <a:off x="-351720" y="160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08,70</a:t>
              </a:r>
              <a:endParaRPr b="0" lang="en-GB" sz="800" spc="-1" strike="noStrike">
                <a:latin typeface="Arial"/>
              </a:endParaRPr>
            </a:p>
          </p:txBody>
        </p:sp>
      </p:grpSp>
      <p:grpSp>
        <p:nvGrpSpPr>
          <p:cNvPr id="665" name="Gruppieren 14"/>
          <p:cNvGrpSpPr/>
          <p:nvPr/>
        </p:nvGrpSpPr>
        <p:grpSpPr>
          <a:xfrm>
            <a:off x="-390240" y="1131840"/>
            <a:ext cx="333360" cy="136800"/>
            <a:chOff x="-390240" y="1131840"/>
            <a:chExt cx="333360" cy="136800"/>
          </a:xfrm>
        </p:grpSpPr>
        <p:sp>
          <p:nvSpPr>
            <p:cNvPr id="666" name="Gerader Verbinder 15"/>
            <p:cNvSpPr/>
            <p:nvPr/>
          </p:nvSpPr>
          <p:spPr>
            <a:xfrm>
              <a:off x="-390240" y="1268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667" name="Textfeld 16"/>
            <p:cNvSpPr/>
            <p:nvPr/>
          </p:nvSpPr>
          <p:spPr>
            <a:xfrm>
              <a:off x="-351720" y="113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06,00</a:t>
              </a:r>
              <a:endParaRPr b="0" lang="en-GB" sz="800" spc="-1" strike="noStrike">
                <a:latin typeface="Arial"/>
              </a:endParaRPr>
            </a:p>
          </p:txBody>
        </p:sp>
      </p:grpSp>
      <p:grpSp>
        <p:nvGrpSpPr>
          <p:cNvPr id="668" name="Gruppieren 17"/>
          <p:cNvGrpSpPr/>
          <p:nvPr/>
        </p:nvGrpSpPr>
        <p:grpSpPr>
          <a:xfrm>
            <a:off x="-390240" y="1491840"/>
            <a:ext cx="333360" cy="137160"/>
            <a:chOff x="-390240" y="1491840"/>
            <a:chExt cx="333360" cy="137160"/>
          </a:xfrm>
        </p:grpSpPr>
        <p:sp>
          <p:nvSpPr>
            <p:cNvPr id="669" name="Gerader Verbinder 18"/>
            <p:cNvSpPr/>
            <p:nvPr/>
          </p:nvSpPr>
          <p:spPr>
            <a:xfrm>
              <a:off x="-390240" y="1628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670" name="Textfeld 19"/>
            <p:cNvSpPr/>
            <p:nvPr/>
          </p:nvSpPr>
          <p:spPr>
            <a:xfrm>
              <a:off x="-351720" y="149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05,00</a:t>
              </a:r>
              <a:endParaRPr b="0" lang="en-GB" sz="800" spc="-1" strike="noStrike">
                <a:latin typeface="Arial"/>
              </a:endParaRPr>
            </a:p>
          </p:txBody>
        </p:sp>
      </p:grpSp>
      <p:grpSp>
        <p:nvGrpSpPr>
          <p:cNvPr id="671" name="Gruppieren 20"/>
          <p:cNvGrpSpPr/>
          <p:nvPr/>
        </p:nvGrpSpPr>
        <p:grpSpPr>
          <a:xfrm>
            <a:off x="-390240" y="3292200"/>
            <a:ext cx="333360" cy="137160"/>
            <a:chOff x="-390240" y="3292200"/>
            <a:chExt cx="333360" cy="137160"/>
          </a:xfrm>
        </p:grpSpPr>
        <p:sp>
          <p:nvSpPr>
            <p:cNvPr id="672" name="Gerader Verbinder 21"/>
            <p:cNvSpPr/>
            <p:nvPr/>
          </p:nvSpPr>
          <p:spPr>
            <a:xfrm>
              <a:off x="-390240" y="342900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673" name="Textfeld 22"/>
            <p:cNvSpPr/>
            <p:nvPr/>
          </p:nvSpPr>
          <p:spPr>
            <a:xfrm>
              <a:off x="-351720" y="3292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00,00</a:t>
              </a:r>
              <a:endParaRPr b="0" lang="en-GB" sz="800" spc="-1" strike="noStrike">
                <a:latin typeface="Arial"/>
              </a:endParaRPr>
            </a:p>
          </p:txBody>
        </p:sp>
      </p:grpSp>
      <p:grpSp>
        <p:nvGrpSpPr>
          <p:cNvPr id="674" name="Gruppieren 23"/>
          <p:cNvGrpSpPr/>
          <p:nvPr/>
        </p:nvGrpSpPr>
        <p:grpSpPr>
          <a:xfrm>
            <a:off x="-390240" y="6063840"/>
            <a:ext cx="333360" cy="137160"/>
            <a:chOff x="-390240" y="6063840"/>
            <a:chExt cx="333360" cy="137160"/>
          </a:xfrm>
        </p:grpSpPr>
        <p:sp>
          <p:nvSpPr>
            <p:cNvPr id="675" name="Gerader Verbinder 24"/>
            <p:cNvSpPr/>
            <p:nvPr/>
          </p:nvSpPr>
          <p:spPr>
            <a:xfrm>
              <a:off x="-390240" y="6200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676" name="Textfeld 25"/>
            <p:cNvSpPr/>
            <p:nvPr/>
          </p:nvSpPr>
          <p:spPr>
            <a:xfrm>
              <a:off x="-351720" y="6063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07,70</a:t>
              </a:r>
              <a:endParaRPr b="0" lang="en-GB" sz="800" spc="-1" strike="noStrike">
                <a:latin typeface="Arial"/>
              </a:endParaRPr>
            </a:p>
          </p:txBody>
        </p:sp>
      </p:grpSp>
      <p:grpSp>
        <p:nvGrpSpPr>
          <p:cNvPr id="677" name="Gruppieren 26"/>
          <p:cNvGrpSpPr/>
          <p:nvPr/>
        </p:nvGrpSpPr>
        <p:grpSpPr>
          <a:xfrm>
            <a:off x="-390240" y="6495840"/>
            <a:ext cx="333360" cy="136800"/>
            <a:chOff x="-390240" y="6495840"/>
            <a:chExt cx="333360" cy="136800"/>
          </a:xfrm>
        </p:grpSpPr>
        <p:sp>
          <p:nvSpPr>
            <p:cNvPr id="678" name="Gerader Verbinder 27"/>
            <p:cNvSpPr/>
            <p:nvPr/>
          </p:nvSpPr>
          <p:spPr>
            <a:xfrm>
              <a:off x="-390240" y="6632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679" name="Textfeld 28"/>
            <p:cNvSpPr/>
            <p:nvPr/>
          </p:nvSpPr>
          <p:spPr>
            <a:xfrm>
              <a:off x="-351720" y="6495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08,90</a:t>
              </a:r>
              <a:endParaRPr b="0" lang="en-GB" sz="800" spc="-1" strike="noStrike">
                <a:latin typeface="Arial"/>
              </a:endParaRPr>
            </a:p>
          </p:txBody>
        </p:sp>
      </p:grpSp>
      <p:grpSp>
        <p:nvGrpSpPr>
          <p:cNvPr id="680" name="Gruppieren 29"/>
          <p:cNvGrpSpPr/>
          <p:nvPr/>
        </p:nvGrpSpPr>
        <p:grpSpPr>
          <a:xfrm>
            <a:off x="379800" y="-397080"/>
            <a:ext cx="137160" cy="333360"/>
            <a:chOff x="379800" y="-397080"/>
            <a:chExt cx="137160" cy="333360"/>
          </a:xfrm>
        </p:grpSpPr>
        <p:sp>
          <p:nvSpPr>
            <p:cNvPr id="681" name="Gerader Verbinder 30"/>
            <p:cNvSpPr/>
            <p:nvPr/>
          </p:nvSpPr>
          <p:spPr>
            <a:xfrm flipV="1">
              <a:off x="51660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682" name="Textfeld 31"/>
            <p:cNvSpPr/>
            <p:nvPr/>
          </p:nvSpPr>
          <p:spPr>
            <a:xfrm rot="16200000">
              <a:off x="31860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grpSp>
        <p:nvGrpSpPr>
          <p:cNvPr id="683" name="Gruppieren 32"/>
          <p:cNvGrpSpPr/>
          <p:nvPr/>
        </p:nvGrpSpPr>
        <p:grpSpPr>
          <a:xfrm>
            <a:off x="5851080" y="-397080"/>
            <a:ext cx="137160" cy="333360"/>
            <a:chOff x="5851080" y="-397080"/>
            <a:chExt cx="137160" cy="333360"/>
          </a:xfrm>
        </p:grpSpPr>
        <p:sp>
          <p:nvSpPr>
            <p:cNvPr id="684" name="Gerader Verbinder 33"/>
            <p:cNvSpPr/>
            <p:nvPr/>
          </p:nvSpPr>
          <p:spPr>
            <a:xfrm flipV="1">
              <a:off x="5987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685" name="Textfeld 34"/>
            <p:cNvSpPr/>
            <p:nvPr/>
          </p:nvSpPr>
          <p:spPr>
            <a:xfrm rot="16200000">
              <a:off x="57898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grpSp>
        <p:nvGrpSpPr>
          <p:cNvPr id="686" name="Gruppieren 13"/>
          <p:cNvGrpSpPr/>
          <p:nvPr/>
        </p:nvGrpSpPr>
        <p:grpSpPr>
          <a:xfrm>
            <a:off x="6203880" y="-397080"/>
            <a:ext cx="132840" cy="333360"/>
            <a:chOff x="6203880" y="-397080"/>
            <a:chExt cx="132840" cy="333360"/>
          </a:xfrm>
        </p:grpSpPr>
        <p:sp>
          <p:nvSpPr>
            <p:cNvPr id="687" name="Gerader Verbinder 36"/>
            <p:cNvSpPr/>
            <p:nvPr/>
          </p:nvSpPr>
          <p:spPr>
            <a:xfrm flipV="1">
              <a:off x="6203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688" name="Textfeld 37"/>
            <p:cNvSpPr/>
            <p:nvPr/>
          </p:nvSpPr>
          <p:spPr>
            <a:xfrm rot="16200000">
              <a:off x="61426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sp>
        <p:nvSpPr>
          <p:cNvPr id="689" name="Gerader Verbinder 39"/>
          <p:cNvSpPr/>
          <p:nvPr/>
        </p:nvSpPr>
        <p:spPr>
          <a:xfrm flipV="1">
            <a:off x="6095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grpSp>
        <p:nvGrpSpPr>
          <p:cNvPr id="690" name="Gruppieren 40"/>
          <p:cNvGrpSpPr/>
          <p:nvPr/>
        </p:nvGrpSpPr>
        <p:grpSpPr>
          <a:xfrm>
            <a:off x="11545560" y="-397080"/>
            <a:ext cx="137160" cy="333360"/>
            <a:chOff x="11545560" y="-397080"/>
            <a:chExt cx="137160" cy="333360"/>
          </a:xfrm>
        </p:grpSpPr>
        <p:sp>
          <p:nvSpPr>
            <p:cNvPr id="691" name="Gerader Verbinder 41"/>
            <p:cNvSpPr/>
            <p:nvPr/>
          </p:nvSpPr>
          <p:spPr>
            <a:xfrm flipV="1">
              <a:off x="1168236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692" name="Textfeld 42"/>
            <p:cNvSpPr/>
            <p:nvPr/>
          </p:nvSpPr>
          <p:spPr>
            <a:xfrm rot="16200000">
              <a:off x="1148436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sp>
        <p:nvSpPr>
          <p:cNvPr id="693" name="Freihandform: Form 43"/>
          <p:cNvSpPr/>
          <p:nvPr/>
        </p:nvSpPr>
        <p:spPr>
          <a:xfrm>
            <a:off x="10596240" y="299520"/>
            <a:ext cx="1079640" cy="411840"/>
          </a:xfrm>
          <a:custGeom>
            <a:avLst/>
            <a:gdLst/>
            <a:ah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a:noFill/>
          </a:ln>
        </p:spPr>
        <p:style>
          <a:lnRef idx="0"/>
          <a:fillRef idx="0"/>
          <a:effectRef idx="0"/>
          <a:fontRef idx="minor"/>
        </p:style>
      </p:sp>
      <p:sp>
        <p:nvSpPr>
          <p:cNvPr id="694" name="PlaceHolder 1"/>
          <p:cNvSpPr>
            <a:spLocks noGrp="1"/>
          </p:cNvSpPr>
          <p:nvPr>
            <p:ph type="dt"/>
          </p:nvPr>
        </p:nvSpPr>
        <p:spPr>
          <a:xfrm>
            <a:off x="10417320" y="6634800"/>
            <a:ext cx="849240" cy="122760"/>
          </a:xfrm>
          <a:prstGeom prst="rect">
            <a:avLst/>
          </a:prstGeom>
          <a:noFill/>
          <a:ln w="0">
            <a:noFill/>
          </a:ln>
        </p:spPr>
        <p:txBody>
          <a:bodyPr lIns="0" rIns="0" tIns="0" bIns="0" anchor="t">
            <a:noAutofit/>
          </a:bodyPr>
          <a:p>
            <a:pPr algn="r">
              <a:lnSpc>
                <a:spcPct val="100000"/>
              </a:lnSpc>
              <a:buNone/>
            </a:pPr>
            <a:fld id="{A553E9FE-A6A3-4014-B666-C46D1EA1A1EB}" type="datetime">
              <a:rPr b="0" lang="de-DE" sz="800" spc="-1" strike="noStrike">
                <a:solidFill>
                  <a:srgbClr val="000000"/>
                </a:solidFill>
                <a:latin typeface="Arial"/>
              </a:rPr>
              <a:t>21.07.22</a:t>
            </a:fld>
            <a:endParaRPr b="0" lang="en-GB" sz="800" spc="-1" strike="noStrike">
              <a:latin typeface="Times New Roman"/>
            </a:endParaRPr>
          </a:p>
        </p:txBody>
      </p:sp>
      <p:sp>
        <p:nvSpPr>
          <p:cNvPr id="695" name="PlaceHolder 2"/>
          <p:cNvSpPr>
            <a:spLocks noGrp="1"/>
          </p:cNvSpPr>
          <p:nvPr>
            <p:ph type="ftr"/>
          </p:nvPr>
        </p:nvSpPr>
        <p:spPr>
          <a:xfrm>
            <a:off x="518400" y="6634800"/>
            <a:ext cx="5469480" cy="122760"/>
          </a:xfrm>
          <a:prstGeom prst="rect">
            <a:avLst/>
          </a:prstGeom>
          <a:noFill/>
          <a:ln w="0">
            <a:noFill/>
          </a:ln>
        </p:spPr>
        <p:txBody>
          <a:bodyPr lIns="0" rIns="0" tIns="0" bIns="0" anchor="t">
            <a:noAutofit/>
          </a:bodyPr>
          <a:p>
            <a:pPr>
              <a:lnSpc>
                <a:spcPct val="100000"/>
              </a:lnSpc>
              <a:buNone/>
            </a:pPr>
            <a:r>
              <a:rPr b="0" lang="de-DE" sz="800" spc="-1" strike="noStrike">
                <a:solidFill>
                  <a:srgbClr val="000000"/>
                </a:solidFill>
                <a:latin typeface="Arial"/>
              </a:rPr>
              <a:t>Technische Fakultät</a:t>
            </a:r>
            <a:endParaRPr b="0" lang="en-GB" sz="800" spc="-1" strike="noStrike">
              <a:latin typeface="Times New Roman"/>
            </a:endParaRPr>
          </a:p>
        </p:txBody>
      </p:sp>
      <p:sp>
        <p:nvSpPr>
          <p:cNvPr id="696" name="PlaceHolder 3"/>
          <p:cNvSpPr>
            <a:spLocks noGrp="1"/>
          </p:cNvSpPr>
          <p:nvPr>
            <p:ph type="sldNum"/>
          </p:nvPr>
        </p:nvSpPr>
        <p:spPr>
          <a:xfrm>
            <a:off x="11482200" y="6634800"/>
            <a:ext cx="193680" cy="122760"/>
          </a:xfrm>
          <a:prstGeom prst="rect">
            <a:avLst/>
          </a:prstGeom>
          <a:noFill/>
          <a:ln w="0">
            <a:noFill/>
          </a:ln>
        </p:spPr>
        <p:txBody>
          <a:bodyPr lIns="0" rIns="0" tIns="0" bIns="0" anchor="t">
            <a:noAutofit/>
          </a:bodyPr>
          <a:p>
            <a:pPr algn="r">
              <a:lnSpc>
                <a:spcPct val="100000"/>
              </a:lnSpc>
              <a:buNone/>
            </a:pPr>
            <a:fld id="{172ED81D-7AA9-4980-8DB8-EB42E284392F}" type="slidenum">
              <a:rPr b="0" lang="de-DE" sz="800" spc="-1" strike="noStrike">
                <a:solidFill>
                  <a:srgbClr val="000000"/>
                </a:solidFill>
                <a:latin typeface="Arial"/>
              </a:rPr>
              <a:t>&lt;Foliennummer&gt;</a:t>
            </a:fld>
            <a:endParaRPr b="0" lang="en-GB" sz="800" spc="-1" strike="noStrike">
              <a:latin typeface="Times New Roman"/>
            </a:endParaRPr>
          </a:p>
        </p:txBody>
      </p:sp>
      <p:sp>
        <p:nvSpPr>
          <p:cNvPr id="697" name="PlaceHolder 4"/>
          <p:cNvSpPr>
            <a:spLocks noGrp="1"/>
          </p:cNvSpPr>
          <p:nvPr>
            <p:ph type="title"/>
          </p:nvPr>
        </p:nvSpPr>
        <p:spPr>
          <a:xfrm>
            <a:off x="518400" y="301320"/>
            <a:ext cx="6843960" cy="331920"/>
          </a:xfrm>
          <a:prstGeom prst="rect">
            <a:avLst/>
          </a:prstGeom>
          <a:noFill/>
          <a:ln w="0">
            <a:noFill/>
          </a:ln>
        </p:spPr>
        <p:txBody>
          <a:bodyPr lIns="0" rIns="0" tIns="0" bIns="0" anchor="t">
            <a:noAutofit/>
          </a:bodyPr>
          <a:p>
            <a:pPr>
              <a:lnSpc>
                <a:spcPct val="90000"/>
              </a:lnSpc>
              <a:buNone/>
            </a:pPr>
            <a:r>
              <a:rPr b="1" lang="de-DE" sz="2400" spc="-1" strike="noStrike">
                <a:solidFill>
                  <a:srgbClr val="041e42"/>
                </a:solidFill>
                <a:latin typeface="Arial"/>
              </a:rPr>
              <a:t>Mastertitelformat bearbeiten</a:t>
            </a:r>
            <a:endParaRPr b="0" lang="de-DE" sz="2400" spc="-1" strike="noStrike">
              <a:solidFill>
                <a:srgbClr val="000000"/>
              </a:solidFill>
              <a:latin typeface="Arial"/>
            </a:endParaRPr>
          </a:p>
        </p:txBody>
      </p:sp>
      <p:sp>
        <p:nvSpPr>
          <p:cNvPr id="698" name="PlaceHolder 5"/>
          <p:cNvSpPr>
            <a:spLocks noGrp="1"/>
          </p:cNvSpPr>
          <p:nvPr>
            <p:ph type="body"/>
          </p:nvPr>
        </p:nvSpPr>
        <p:spPr>
          <a:xfrm>
            <a:off x="518400" y="1631160"/>
            <a:ext cx="3568320" cy="456912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000000"/>
                </a:solidFill>
                <a:latin typeface="Arial"/>
              </a:rPr>
              <a:t>Mastertextformat bearbeiten</a:t>
            </a:r>
            <a:endParaRPr b="0" lang="de-DE" sz="1600" spc="-1" strike="noStrike">
              <a:solidFill>
                <a:srgbClr val="000000"/>
              </a:solidFill>
              <a:latin typeface="Arial"/>
            </a:endParaRPr>
          </a:p>
          <a:p>
            <a:pPr lvl="1" marL="180000" indent="-180000">
              <a:lnSpc>
                <a:spcPct val="110000"/>
              </a:lnSpc>
              <a:spcAft>
                <a:spcPts val="1199"/>
              </a:spcAft>
              <a:buClr>
                <a:srgbClr val="8c9fb1"/>
              </a:buClr>
              <a:buFont typeface="Symbol"/>
              <a:buChar char="-"/>
              <a:tabLst>
                <a:tab algn="l" pos="0"/>
              </a:tabLst>
            </a:pPr>
            <a:r>
              <a:rPr b="0" lang="de-DE" sz="1600" spc="-1" strike="noStrike">
                <a:solidFill>
                  <a:srgbClr val="000000"/>
                </a:solidFill>
                <a:latin typeface="Arial"/>
              </a:rPr>
              <a:t>Zweite Ebene</a:t>
            </a:r>
            <a:endParaRPr b="0" lang="de-DE" sz="1600" spc="-1" strike="noStrike">
              <a:solidFill>
                <a:srgbClr val="000000"/>
              </a:solidFill>
              <a:latin typeface="Arial"/>
            </a:endParaRPr>
          </a:p>
          <a:p>
            <a:pPr lvl="2" marL="360000" indent="-180000">
              <a:lnSpc>
                <a:spcPct val="110000"/>
              </a:lnSpc>
              <a:spcAft>
                <a:spcPts val="1199"/>
              </a:spcAft>
              <a:buClr>
                <a:srgbClr val="8c9fb1"/>
              </a:buClr>
              <a:buFont typeface="Symbol"/>
              <a:buChar char="-"/>
              <a:tabLst>
                <a:tab algn="l" pos="0"/>
              </a:tabLst>
            </a:pPr>
            <a:r>
              <a:rPr b="0" lang="de-DE" sz="1400" spc="-1" strike="noStrike">
                <a:solidFill>
                  <a:srgbClr val="000000"/>
                </a:solidFill>
                <a:latin typeface="Arial"/>
              </a:rPr>
              <a:t>Dritte Ebene</a:t>
            </a:r>
            <a:endParaRPr b="0" lang="de-DE" sz="1400" spc="-1" strike="noStrike">
              <a:solidFill>
                <a:srgbClr val="000000"/>
              </a:solidFill>
              <a:latin typeface="Arial"/>
            </a:endParaRPr>
          </a:p>
          <a:p>
            <a:pPr lvl="3" marL="540000" indent="-180000">
              <a:lnSpc>
                <a:spcPct val="110000"/>
              </a:lnSpc>
              <a:spcAft>
                <a:spcPts val="1199"/>
              </a:spcAft>
              <a:buClr>
                <a:srgbClr val="8c9fb1"/>
              </a:buClr>
              <a:buFont typeface="Symbol"/>
              <a:buChar char="-"/>
              <a:tabLst>
                <a:tab algn="l" pos="0"/>
              </a:tabLst>
            </a:pPr>
            <a:r>
              <a:rPr b="0" lang="de-DE" sz="1400" spc="-1" strike="noStrike">
                <a:solidFill>
                  <a:srgbClr val="000000"/>
                </a:solidFill>
                <a:latin typeface="Arial"/>
              </a:rPr>
              <a:t>Vierte Ebene</a:t>
            </a:r>
            <a:endParaRPr b="0" lang="de-DE" sz="1400" spc="-1" strike="noStrike">
              <a:solidFill>
                <a:srgbClr val="000000"/>
              </a:solidFill>
              <a:latin typeface="Arial"/>
            </a:endParaRPr>
          </a:p>
          <a:p>
            <a:pPr lvl="4" marL="720000" indent="-180000">
              <a:lnSpc>
                <a:spcPct val="110000"/>
              </a:lnSpc>
              <a:spcAft>
                <a:spcPts val="1199"/>
              </a:spcAft>
              <a:buClr>
                <a:srgbClr val="8c9fb1"/>
              </a:buClr>
              <a:buFont typeface="Symbol"/>
              <a:buChar char="-"/>
              <a:tabLst>
                <a:tab algn="l" pos="0"/>
              </a:tabLst>
            </a:pPr>
            <a:r>
              <a:rPr b="0" lang="de-DE" sz="1200" spc="-1" strike="noStrike">
                <a:solidFill>
                  <a:srgbClr val="000000"/>
                </a:solidFill>
                <a:latin typeface="Arial"/>
              </a:rPr>
              <a:t>Fünfte Ebene</a:t>
            </a:r>
            <a:endParaRPr b="0" lang="de-DE" sz="1200" spc="-1" strike="noStrike">
              <a:solidFill>
                <a:srgbClr val="000000"/>
              </a:solidFill>
              <a:latin typeface="Arial"/>
            </a:endParaRPr>
          </a:p>
        </p:txBody>
      </p:sp>
      <p:sp>
        <p:nvSpPr>
          <p:cNvPr id="699" name="PlaceHolder 6"/>
          <p:cNvSpPr>
            <a:spLocks noGrp="1"/>
          </p:cNvSpPr>
          <p:nvPr>
            <p:ph type="body"/>
          </p:nvPr>
        </p:nvSpPr>
        <p:spPr>
          <a:xfrm>
            <a:off x="8107200" y="1631160"/>
            <a:ext cx="3568320" cy="456912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000000"/>
                </a:solidFill>
                <a:latin typeface="Arial"/>
              </a:rPr>
              <a:t>Mastertextformat bearbeiten</a:t>
            </a:r>
            <a:endParaRPr b="0" lang="de-DE" sz="1600" spc="-1" strike="noStrike">
              <a:solidFill>
                <a:srgbClr val="000000"/>
              </a:solidFill>
              <a:latin typeface="Arial"/>
            </a:endParaRPr>
          </a:p>
          <a:p>
            <a:pPr lvl="1" marL="180000" indent="-180000">
              <a:lnSpc>
                <a:spcPct val="110000"/>
              </a:lnSpc>
              <a:spcAft>
                <a:spcPts val="1199"/>
              </a:spcAft>
              <a:buClr>
                <a:srgbClr val="8c9fb1"/>
              </a:buClr>
              <a:buFont typeface="Symbol"/>
              <a:buChar char="-"/>
              <a:tabLst>
                <a:tab algn="l" pos="0"/>
              </a:tabLst>
            </a:pPr>
            <a:r>
              <a:rPr b="0" lang="de-DE" sz="1600" spc="-1" strike="noStrike">
                <a:solidFill>
                  <a:srgbClr val="000000"/>
                </a:solidFill>
                <a:latin typeface="Arial"/>
              </a:rPr>
              <a:t>Zweite Ebene</a:t>
            </a:r>
            <a:endParaRPr b="0" lang="de-DE" sz="1600" spc="-1" strike="noStrike">
              <a:solidFill>
                <a:srgbClr val="000000"/>
              </a:solidFill>
              <a:latin typeface="Arial"/>
            </a:endParaRPr>
          </a:p>
          <a:p>
            <a:pPr lvl="2" marL="360000" indent="-180000">
              <a:lnSpc>
                <a:spcPct val="110000"/>
              </a:lnSpc>
              <a:spcAft>
                <a:spcPts val="1199"/>
              </a:spcAft>
              <a:buClr>
                <a:srgbClr val="8c9fb1"/>
              </a:buClr>
              <a:buFont typeface="Symbol"/>
              <a:buChar char="-"/>
              <a:tabLst>
                <a:tab algn="l" pos="0"/>
              </a:tabLst>
            </a:pPr>
            <a:r>
              <a:rPr b="0" lang="de-DE" sz="1400" spc="-1" strike="noStrike">
                <a:solidFill>
                  <a:srgbClr val="000000"/>
                </a:solidFill>
                <a:latin typeface="Arial"/>
              </a:rPr>
              <a:t>Dritte Ebene</a:t>
            </a:r>
            <a:endParaRPr b="0" lang="de-DE" sz="1400" spc="-1" strike="noStrike">
              <a:solidFill>
                <a:srgbClr val="000000"/>
              </a:solidFill>
              <a:latin typeface="Arial"/>
            </a:endParaRPr>
          </a:p>
          <a:p>
            <a:pPr lvl="3" marL="540000" indent="-180000">
              <a:lnSpc>
                <a:spcPct val="110000"/>
              </a:lnSpc>
              <a:spcAft>
                <a:spcPts val="1199"/>
              </a:spcAft>
              <a:buClr>
                <a:srgbClr val="8c9fb1"/>
              </a:buClr>
              <a:buFont typeface="Symbol"/>
              <a:buChar char="-"/>
              <a:tabLst>
                <a:tab algn="l" pos="0"/>
              </a:tabLst>
            </a:pPr>
            <a:r>
              <a:rPr b="0" lang="de-DE" sz="1400" spc="-1" strike="noStrike">
                <a:solidFill>
                  <a:srgbClr val="000000"/>
                </a:solidFill>
                <a:latin typeface="Arial"/>
              </a:rPr>
              <a:t>Vierte Ebene</a:t>
            </a:r>
            <a:endParaRPr b="0" lang="de-DE" sz="1400" spc="-1" strike="noStrike">
              <a:solidFill>
                <a:srgbClr val="000000"/>
              </a:solidFill>
              <a:latin typeface="Arial"/>
            </a:endParaRPr>
          </a:p>
          <a:p>
            <a:pPr lvl="4" marL="720000" indent="-180000">
              <a:lnSpc>
                <a:spcPct val="110000"/>
              </a:lnSpc>
              <a:spcAft>
                <a:spcPts val="1199"/>
              </a:spcAft>
              <a:buClr>
                <a:srgbClr val="8c9fb1"/>
              </a:buClr>
              <a:buFont typeface="Symbol"/>
              <a:buChar char="-"/>
              <a:tabLst>
                <a:tab algn="l" pos="0"/>
              </a:tabLst>
            </a:pPr>
            <a:r>
              <a:rPr b="0" lang="de-DE" sz="1200" spc="-1" strike="noStrike">
                <a:solidFill>
                  <a:srgbClr val="000000"/>
                </a:solidFill>
                <a:latin typeface="Arial"/>
              </a:rPr>
              <a:t>Fünfte Ebene</a:t>
            </a:r>
            <a:endParaRPr b="0" lang="de-DE" sz="1200" spc="-1" strike="noStrike">
              <a:solidFill>
                <a:srgbClr val="000000"/>
              </a:solidFill>
              <a:latin typeface="Arial"/>
            </a:endParaRPr>
          </a:p>
        </p:txBody>
      </p:sp>
      <p:sp>
        <p:nvSpPr>
          <p:cNvPr id="700" name="PlaceHolder 7"/>
          <p:cNvSpPr>
            <a:spLocks noGrp="1"/>
          </p:cNvSpPr>
          <p:nvPr>
            <p:ph type="body"/>
          </p:nvPr>
        </p:nvSpPr>
        <p:spPr>
          <a:xfrm>
            <a:off x="4312800" y="1631160"/>
            <a:ext cx="3568320" cy="456912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000000"/>
                </a:solidFill>
                <a:latin typeface="Arial"/>
              </a:rPr>
              <a:t>Mastertextformat bearbeiten</a:t>
            </a:r>
            <a:endParaRPr b="0" lang="de-DE" sz="1600" spc="-1" strike="noStrike">
              <a:solidFill>
                <a:srgbClr val="000000"/>
              </a:solidFill>
              <a:latin typeface="Arial"/>
            </a:endParaRPr>
          </a:p>
          <a:p>
            <a:pPr lvl="1" marL="180000" indent="-180000">
              <a:lnSpc>
                <a:spcPct val="110000"/>
              </a:lnSpc>
              <a:spcAft>
                <a:spcPts val="1199"/>
              </a:spcAft>
              <a:buClr>
                <a:srgbClr val="8c9fb1"/>
              </a:buClr>
              <a:buFont typeface="Symbol"/>
              <a:buChar char="-"/>
              <a:tabLst>
                <a:tab algn="l" pos="0"/>
              </a:tabLst>
            </a:pPr>
            <a:r>
              <a:rPr b="0" lang="de-DE" sz="1600" spc="-1" strike="noStrike">
                <a:solidFill>
                  <a:srgbClr val="000000"/>
                </a:solidFill>
                <a:latin typeface="Arial"/>
              </a:rPr>
              <a:t>Zweite Ebene</a:t>
            </a:r>
            <a:endParaRPr b="0" lang="de-DE" sz="1600" spc="-1" strike="noStrike">
              <a:solidFill>
                <a:srgbClr val="000000"/>
              </a:solidFill>
              <a:latin typeface="Arial"/>
            </a:endParaRPr>
          </a:p>
          <a:p>
            <a:pPr lvl="2" marL="360000" indent="-180000">
              <a:lnSpc>
                <a:spcPct val="110000"/>
              </a:lnSpc>
              <a:spcAft>
                <a:spcPts val="1199"/>
              </a:spcAft>
              <a:buClr>
                <a:srgbClr val="8c9fb1"/>
              </a:buClr>
              <a:buFont typeface="Symbol"/>
              <a:buChar char="-"/>
              <a:tabLst>
                <a:tab algn="l" pos="0"/>
              </a:tabLst>
            </a:pPr>
            <a:r>
              <a:rPr b="0" lang="de-DE" sz="1400" spc="-1" strike="noStrike">
                <a:solidFill>
                  <a:srgbClr val="000000"/>
                </a:solidFill>
                <a:latin typeface="Arial"/>
              </a:rPr>
              <a:t>Dritte Ebene</a:t>
            </a:r>
            <a:endParaRPr b="0" lang="de-DE" sz="1400" spc="-1" strike="noStrike">
              <a:solidFill>
                <a:srgbClr val="000000"/>
              </a:solidFill>
              <a:latin typeface="Arial"/>
            </a:endParaRPr>
          </a:p>
          <a:p>
            <a:pPr lvl="3" marL="540000" indent="-180000">
              <a:lnSpc>
                <a:spcPct val="110000"/>
              </a:lnSpc>
              <a:spcAft>
                <a:spcPts val="1199"/>
              </a:spcAft>
              <a:buClr>
                <a:srgbClr val="8c9fb1"/>
              </a:buClr>
              <a:buFont typeface="Symbol"/>
              <a:buChar char="-"/>
              <a:tabLst>
                <a:tab algn="l" pos="0"/>
              </a:tabLst>
            </a:pPr>
            <a:r>
              <a:rPr b="0" lang="de-DE" sz="1400" spc="-1" strike="noStrike">
                <a:solidFill>
                  <a:srgbClr val="000000"/>
                </a:solidFill>
                <a:latin typeface="Arial"/>
              </a:rPr>
              <a:t>Vierte Ebene</a:t>
            </a:r>
            <a:endParaRPr b="0" lang="de-DE" sz="1400" spc="-1" strike="noStrike">
              <a:solidFill>
                <a:srgbClr val="000000"/>
              </a:solidFill>
              <a:latin typeface="Arial"/>
            </a:endParaRPr>
          </a:p>
          <a:p>
            <a:pPr lvl="4" marL="720000" indent="-180000">
              <a:lnSpc>
                <a:spcPct val="110000"/>
              </a:lnSpc>
              <a:spcAft>
                <a:spcPts val="1199"/>
              </a:spcAft>
              <a:buClr>
                <a:srgbClr val="8c9fb1"/>
              </a:buClr>
              <a:buFont typeface="Symbol"/>
              <a:buChar char="-"/>
              <a:tabLst>
                <a:tab algn="l" pos="0"/>
              </a:tabLst>
            </a:pPr>
            <a:r>
              <a:rPr b="0" lang="de-DE" sz="1200" spc="-1" strike="noStrike">
                <a:solidFill>
                  <a:srgbClr val="000000"/>
                </a:solidFill>
                <a:latin typeface="Arial"/>
              </a:rPr>
              <a:t>Fünfte Ebene</a:t>
            </a:r>
            <a:endParaRPr b="0" lang="de-DE" sz="1200" spc="-1" strike="noStrike">
              <a:solidFill>
                <a:srgbClr val="000000"/>
              </a:solidFill>
              <a:latin typeface="Arial"/>
            </a:endParaRPr>
          </a:p>
        </p:txBody>
      </p:sp>
      <p:sp>
        <p:nvSpPr>
          <p:cNvPr id="701" name="PlaceHolder 8"/>
          <p:cNvSpPr>
            <a:spLocks noGrp="1"/>
          </p:cNvSpPr>
          <p:nvPr>
            <p:ph type="body"/>
          </p:nvPr>
        </p:nvSpPr>
        <p:spPr>
          <a:xfrm>
            <a:off x="8437320" y="301320"/>
            <a:ext cx="1079640" cy="385920"/>
          </a:xfrm>
          <a:prstGeom prst="rect">
            <a:avLst/>
          </a:prstGeom>
          <a:noFill/>
          <a:ln w="0">
            <a:noFill/>
          </a:ln>
        </p:spPr>
        <p:txBody>
          <a:bodyPr lIns="90000" rIns="0" tIns="45000" bIns="45000" anchor="ctr">
            <a:normAutofit/>
          </a:bodyPr>
          <a:p>
            <a:pPr algn="ctr">
              <a:lnSpc>
                <a:spcPct val="100000"/>
              </a:lnSpc>
              <a:buNone/>
            </a:pPr>
            <a:r>
              <a:rPr b="0" lang="de-DE" sz="800" spc="-1" strike="noStrike">
                <a:solidFill>
                  <a:srgbClr val="c7c7c7"/>
                </a:solidFill>
                <a:latin typeface="Arial"/>
              </a:rPr>
              <a:t>Optional Logo einfügen</a:t>
            </a:r>
            <a:endParaRPr b="0" lang="de-DE" sz="800" spc="-1" strike="noStrike">
              <a:solidFill>
                <a:srgbClr val="000000"/>
              </a:solidFill>
              <a:latin typeface="Arial"/>
            </a:endParaRPr>
          </a:p>
        </p:txBody>
      </p:sp>
      <p:sp>
        <p:nvSpPr>
          <p:cNvPr id="702" name="PlaceHolder 9"/>
          <p:cNvSpPr>
            <a:spLocks noGrp="1"/>
          </p:cNvSpPr>
          <p:nvPr>
            <p:ph type="body"/>
          </p:nvPr>
        </p:nvSpPr>
        <p:spPr>
          <a:xfrm>
            <a:off x="518400" y="687600"/>
            <a:ext cx="6843960" cy="397764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041e42"/>
                </a:solidFill>
                <a:latin typeface="Arial"/>
              </a:rPr>
              <a:t>Mastertextformat bearbeiten</a:t>
            </a:r>
            <a:endParaRPr b="0" lang="de-DE"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39" name="Rechteck 6"/>
          <p:cNvSpPr/>
          <p:nvPr/>
        </p:nvSpPr>
        <p:spPr>
          <a:xfrm>
            <a:off x="518400" y="1196640"/>
            <a:ext cx="11675880" cy="716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sp>
        <p:nvSpPr>
          <p:cNvPr id="740" name="Rechteck 8"/>
          <p:cNvSpPr/>
          <p:nvPr/>
        </p:nvSpPr>
        <p:spPr>
          <a:xfrm>
            <a:off x="517320" y="6538680"/>
            <a:ext cx="11674440" cy="104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grpSp>
        <p:nvGrpSpPr>
          <p:cNvPr id="741" name="Gruppieren 12"/>
          <p:cNvGrpSpPr/>
          <p:nvPr/>
        </p:nvGrpSpPr>
        <p:grpSpPr>
          <a:xfrm>
            <a:off x="-390240" y="160200"/>
            <a:ext cx="333360" cy="136800"/>
            <a:chOff x="-390240" y="160200"/>
            <a:chExt cx="333360" cy="136800"/>
          </a:xfrm>
        </p:grpSpPr>
        <p:sp>
          <p:nvSpPr>
            <p:cNvPr id="742" name="Gerader Verbinder 9"/>
            <p:cNvSpPr/>
            <p:nvPr/>
          </p:nvSpPr>
          <p:spPr>
            <a:xfrm>
              <a:off x="-390240" y="296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743" name="Textfeld 10"/>
            <p:cNvSpPr/>
            <p:nvPr/>
          </p:nvSpPr>
          <p:spPr>
            <a:xfrm>
              <a:off x="-351720" y="160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08,70</a:t>
              </a:r>
              <a:endParaRPr b="0" lang="en-GB" sz="800" spc="-1" strike="noStrike">
                <a:latin typeface="Arial"/>
              </a:endParaRPr>
            </a:p>
          </p:txBody>
        </p:sp>
      </p:grpSp>
      <p:grpSp>
        <p:nvGrpSpPr>
          <p:cNvPr id="744" name="Gruppieren 14"/>
          <p:cNvGrpSpPr/>
          <p:nvPr/>
        </p:nvGrpSpPr>
        <p:grpSpPr>
          <a:xfrm>
            <a:off x="-390240" y="1131840"/>
            <a:ext cx="333360" cy="136800"/>
            <a:chOff x="-390240" y="1131840"/>
            <a:chExt cx="333360" cy="136800"/>
          </a:xfrm>
        </p:grpSpPr>
        <p:sp>
          <p:nvSpPr>
            <p:cNvPr id="745" name="Gerader Verbinder 15"/>
            <p:cNvSpPr/>
            <p:nvPr/>
          </p:nvSpPr>
          <p:spPr>
            <a:xfrm>
              <a:off x="-390240" y="1268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746" name="Textfeld 16"/>
            <p:cNvSpPr/>
            <p:nvPr/>
          </p:nvSpPr>
          <p:spPr>
            <a:xfrm>
              <a:off x="-351720" y="113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06,00</a:t>
              </a:r>
              <a:endParaRPr b="0" lang="en-GB" sz="800" spc="-1" strike="noStrike">
                <a:latin typeface="Arial"/>
              </a:endParaRPr>
            </a:p>
          </p:txBody>
        </p:sp>
      </p:grpSp>
      <p:grpSp>
        <p:nvGrpSpPr>
          <p:cNvPr id="747" name="Gruppieren 17"/>
          <p:cNvGrpSpPr/>
          <p:nvPr/>
        </p:nvGrpSpPr>
        <p:grpSpPr>
          <a:xfrm>
            <a:off x="-390240" y="1491840"/>
            <a:ext cx="333360" cy="137160"/>
            <a:chOff x="-390240" y="1491840"/>
            <a:chExt cx="333360" cy="137160"/>
          </a:xfrm>
        </p:grpSpPr>
        <p:sp>
          <p:nvSpPr>
            <p:cNvPr id="748" name="Gerader Verbinder 18"/>
            <p:cNvSpPr/>
            <p:nvPr/>
          </p:nvSpPr>
          <p:spPr>
            <a:xfrm>
              <a:off x="-390240" y="1628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749" name="Textfeld 19"/>
            <p:cNvSpPr/>
            <p:nvPr/>
          </p:nvSpPr>
          <p:spPr>
            <a:xfrm>
              <a:off x="-351720" y="149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05,00</a:t>
              </a:r>
              <a:endParaRPr b="0" lang="en-GB" sz="800" spc="-1" strike="noStrike">
                <a:latin typeface="Arial"/>
              </a:endParaRPr>
            </a:p>
          </p:txBody>
        </p:sp>
      </p:grpSp>
      <p:grpSp>
        <p:nvGrpSpPr>
          <p:cNvPr id="750" name="Gruppieren 20"/>
          <p:cNvGrpSpPr/>
          <p:nvPr/>
        </p:nvGrpSpPr>
        <p:grpSpPr>
          <a:xfrm>
            <a:off x="-390240" y="3292200"/>
            <a:ext cx="333360" cy="137160"/>
            <a:chOff x="-390240" y="3292200"/>
            <a:chExt cx="333360" cy="137160"/>
          </a:xfrm>
        </p:grpSpPr>
        <p:sp>
          <p:nvSpPr>
            <p:cNvPr id="751" name="Gerader Verbinder 21"/>
            <p:cNvSpPr/>
            <p:nvPr/>
          </p:nvSpPr>
          <p:spPr>
            <a:xfrm>
              <a:off x="-390240" y="342900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752" name="Textfeld 22"/>
            <p:cNvSpPr/>
            <p:nvPr/>
          </p:nvSpPr>
          <p:spPr>
            <a:xfrm>
              <a:off x="-351720" y="3292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00,00</a:t>
              </a:r>
              <a:endParaRPr b="0" lang="en-GB" sz="800" spc="-1" strike="noStrike">
                <a:latin typeface="Arial"/>
              </a:endParaRPr>
            </a:p>
          </p:txBody>
        </p:sp>
      </p:grpSp>
      <p:grpSp>
        <p:nvGrpSpPr>
          <p:cNvPr id="753" name="Gruppieren 23"/>
          <p:cNvGrpSpPr/>
          <p:nvPr/>
        </p:nvGrpSpPr>
        <p:grpSpPr>
          <a:xfrm>
            <a:off x="-390240" y="6063840"/>
            <a:ext cx="333360" cy="137160"/>
            <a:chOff x="-390240" y="6063840"/>
            <a:chExt cx="333360" cy="137160"/>
          </a:xfrm>
        </p:grpSpPr>
        <p:sp>
          <p:nvSpPr>
            <p:cNvPr id="754" name="Gerader Verbinder 24"/>
            <p:cNvSpPr/>
            <p:nvPr/>
          </p:nvSpPr>
          <p:spPr>
            <a:xfrm>
              <a:off x="-390240" y="6200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755" name="Textfeld 25"/>
            <p:cNvSpPr/>
            <p:nvPr/>
          </p:nvSpPr>
          <p:spPr>
            <a:xfrm>
              <a:off x="-351720" y="6063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07,70</a:t>
              </a:r>
              <a:endParaRPr b="0" lang="en-GB" sz="800" spc="-1" strike="noStrike">
                <a:latin typeface="Arial"/>
              </a:endParaRPr>
            </a:p>
          </p:txBody>
        </p:sp>
      </p:grpSp>
      <p:grpSp>
        <p:nvGrpSpPr>
          <p:cNvPr id="756" name="Gruppieren 26"/>
          <p:cNvGrpSpPr/>
          <p:nvPr/>
        </p:nvGrpSpPr>
        <p:grpSpPr>
          <a:xfrm>
            <a:off x="-390240" y="6495840"/>
            <a:ext cx="333360" cy="136800"/>
            <a:chOff x="-390240" y="6495840"/>
            <a:chExt cx="333360" cy="136800"/>
          </a:xfrm>
        </p:grpSpPr>
        <p:sp>
          <p:nvSpPr>
            <p:cNvPr id="757" name="Gerader Verbinder 27"/>
            <p:cNvSpPr/>
            <p:nvPr/>
          </p:nvSpPr>
          <p:spPr>
            <a:xfrm>
              <a:off x="-390240" y="6632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758" name="Textfeld 28"/>
            <p:cNvSpPr/>
            <p:nvPr/>
          </p:nvSpPr>
          <p:spPr>
            <a:xfrm>
              <a:off x="-351720" y="6495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08,90</a:t>
              </a:r>
              <a:endParaRPr b="0" lang="en-GB" sz="800" spc="-1" strike="noStrike">
                <a:latin typeface="Arial"/>
              </a:endParaRPr>
            </a:p>
          </p:txBody>
        </p:sp>
      </p:grpSp>
      <p:grpSp>
        <p:nvGrpSpPr>
          <p:cNvPr id="759" name="Gruppieren 29"/>
          <p:cNvGrpSpPr/>
          <p:nvPr/>
        </p:nvGrpSpPr>
        <p:grpSpPr>
          <a:xfrm>
            <a:off x="379800" y="-397080"/>
            <a:ext cx="137160" cy="333360"/>
            <a:chOff x="379800" y="-397080"/>
            <a:chExt cx="137160" cy="333360"/>
          </a:xfrm>
        </p:grpSpPr>
        <p:sp>
          <p:nvSpPr>
            <p:cNvPr id="760" name="Gerader Verbinder 30"/>
            <p:cNvSpPr/>
            <p:nvPr/>
          </p:nvSpPr>
          <p:spPr>
            <a:xfrm flipV="1">
              <a:off x="51660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761" name="Textfeld 31"/>
            <p:cNvSpPr/>
            <p:nvPr/>
          </p:nvSpPr>
          <p:spPr>
            <a:xfrm rot="16200000">
              <a:off x="31860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grpSp>
        <p:nvGrpSpPr>
          <p:cNvPr id="762" name="Gruppieren 32"/>
          <p:cNvGrpSpPr/>
          <p:nvPr/>
        </p:nvGrpSpPr>
        <p:grpSpPr>
          <a:xfrm>
            <a:off x="5851080" y="-397080"/>
            <a:ext cx="137160" cy="333360"/>
            <a:chOff x="5851080" y="-397080"/>
            <a:chExt cx="137160" cy="333360"/>
          </a:xfrm>
        </p:grpSpPr>
        <p:sp>
          <p:nvSpPr>
            <p:cNvPr id="763" name="Gerader Verbinder 33"/>
            <p:cNvSpPr/>
            <p:nvPr/>
          </p:nvSpPr>
          <p:spPr>
            <a:xfrm flipV="1">
              <a:off x="5987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764" name="Textfeld 34"/>
            <p:cNvSpPr/>
            <p:nvPr/>
          </p:nvSpPr>
          <p:spPr>
            <a:xfrm rot="16200000">
              <a:off x="57898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grpSp>
        <p:nvGrpSpPr>
          <p:cNvPr id="765" name="Gruppieren 13"/>
          <p:cNvGrpSpPr/>
          <p:nvPr/>
        </p:nvGrpSpPr>
        <p:grpSpPr>
          <a:xfrm>
            <a:off x="6203880" y="-397080"/>
            <a:ext cx="132840" cy="333360"/>
            <a:chOff x="6203880" y="-397080"/>
            <a:chExt cx="132840" cy="333360"/>
          </a:xfrm>
        </p:grpSpPr>
        <p:sp>
          <p:nvSpPr>
            <p:cNvPr id="766" name="Gerader Verbinder 36"/>
            <p:cNvSpPr/>
            <p:nvPr/>
          </p:nvSpPr>
          <p:spPr>
            <a:xfrm flipV="1">
              <a:off x="6203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767" name="Textfeld 37"/>
            <p:cNvSpPr/>
            <p:nvPr/>
          </p:nvSpPr>
          <p:spPr>
            <a:xfrm rot="16200000">
              <a:off x="61426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sp>
        <p:nvSpPr>
          <p:cNvPr id="768" name="Gerader Verbinder 39"/>
          <p:cNvSpPr/>
          <p:nvPr/>
        </p:nvSpPr>
        <p:spPr>
          <a:xfrm flipV="1">
            <a:off x="6095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grpSp>
        <p:nvGrpSpPr>
          <p:cNvPr id="769" name="Gruppieren 40"/>
          <p:cNvGrpSpPr/>
          <p:nvPr/>
        </p:nvGrpSpPr>
        <p:grpSpPr>
          <a:xfrm>
            <a:off x="11545560" y="-397080"/>
            <a:ext cx="137160" cy="333360"/>
            <a:chOff x="11545560" y="-397080"/>
            <a:chExt cx="137160" cy="333360"/>
          </a:xfrm>
        </p:grpSpPr>
        <p:sp>
          <p:nvSpPr>
            <p:cNvPr id="770" name="Gerader Verbinder 41"/>
            <p:cNvSpPr/>
            <p:nvPr/>
          </p:nvSpPr>
          <p:spPr>
            <a:xfrm flipV="1">
              <a:off x="1168236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771" name="Textfeld 42"/>
            <p:cNvSpPr/>
            <p:nvPr/>
          </p:nvSpPr>
          <p:spPr>
            <a:xfrm rot="16200000">
              <a:off x="1148436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sp>
        <p:nvSpPr>
          <p:cNvPr id="772" name="Freihandform: Form 43"/>
          <p:cNvSpPr/>
          <p:nvPr/>
        </p:nvSpPr>
        <p:spPr>
          <a:xfrm>
            <a:off x="10596240" y="299520"/>
            <a:ext cx="1079640" cy="411840"/>
          </a:xfrm>
          <a:custGeom>
            <a:avLst/>
            <a:gdLst/>
            <a:ah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a:noFill/>
          </a:ln>
        </p:spPr>
        <p:style>
          <a:lnRef idx="0"/>
          <a:fillRef idx="0"/>
          <a:effectRef idx="0"/>
          <a:fontRef idx="minor"/>
        </p:style>
      </p:sp>
      <p:sp>
        <p:nvSpPr>
          <p:cNvPr id="773" name="PlaceHolder 1"/>
          <p:cNvSpPr>
            <a:spLocks noGrp="1"/>
          </p:cNvSpPr>
          <p:nvPr>
            <p:ph type="dt"/>
          </p:nvPr>
        </p:nvSpPr>
        <p:spPr>
          <a:xfrm>
            <a:off x="10417320" y="6634800"/>
            <a:ext cx="849240" cy="122760"/>
          </a:xfrm>
          <a:prstGeom prst="rect">
            <a:avLst/>
          </a:prstGeom>
          <a:noFill/>
          <a:ln w="0">
            <a:noFill/>
          </a:ln>
        </p:spPr>
        <p:txBody>
          <a:bodyPr lIns="0" rIns="0" tIns="0" bIns="0" anchor="t">
            <a:noAutofit/>
          </a:bodyPr>
          <a:p>
            <a:pPr algn="r">
              <a:lnSpc>
                <a:spcPct val="100000"/>
              </a:lnSpc>
              <a:buNone/>
            </a:pPr>
            <a:fld id="{28D9EE4F-AD13-4FFA-B621-301A64E684D8}" type="datetime">
              <a:rPr b="0" lang="de-DE" sz="800" spc="-1" strike="noStrike">
                <a:solidFill>
                  <a:srgbClr val="000000"/>
                </a:solidFill>
                <a:latin typeface="Arial"/>
              </a:rPr>
              <a:t>21.07.22</a:t>
            </a:fld>
            <a:endParaRPr b="0" lang="en-GB" sz="800" spc="-1" strike="noStrike">
              <a:latin typeface="Times New Roman"/>
            </a:endParaRPr>
          </a:p>
        </p:txBody>
      </p:sp>
      <p:sp>
        <p:nvSpPr>
          <p:cNvPr id="774" name="PlaceHolder 2"/>
          <p:cNvSpPr>
            <a:spLocks noGrp="1"/>
          </p:cNvSpPr>
          <p:nvPr>
            <p:ph type="ftr"/>
          </p:nvPr>
        </p:nvSpPr>
        <p:spPr>
          <a:xfrm>
            <a:off x="518400" y="6634800"/>
            <a:ext cx="5469480" cy="122760"/>
          </a:xfrm>
          <a:prstGeom prst="rect">
            <a:avLst/>
          </a:prstGeom>
          <a:noFill/>
          <a:ln w="0">
            <a:noFill/>
          </a:ln>
        </p:spPr>
        <p:txBody>
          <a:bodyPr lIns="0" rIns="0" tIns="0" bIns="0" anchor="t">
            <a:noAutofit/>
          </a:bodyPr>
          <a:p>
            <a:pPr>
              <a:lnSpc>
                <a:spcPct val="100000"/>
              </a:lnSpc>
              <a:buNone/>
            </a:pPr>
            <a:r>
              <a:rPr b="0" lang="de-DE" sz="800" spc="-1" strike="noStrike">
                <a:solidFill>
                  <a:srgbClr val="000000"/>
                </a:solidFill>
                <a:latin typeface="Arial"/>
              </a:rPr>
              <a:t>Technische Fakultät</a:t>
            </a:r>
            <a:endParaRPr b="0" lang="en-GB" sz="800" spc="-1" strike="noStrike">
              <a:latin typeface="Times New Roman"/>
            </a:endParaRPr>
          </a:p>
        </p:txBody>
      </p:sp>
      <p:sp>
        <p:nvSpPr>
          <p:cNvPr id="775" name="PlaceHolder 3"/>
          <p:cNvSpPr>
            <a:spLocks noGrp="1"/>
          </p:cNvSpPr>
          <p:nvPr>
            <p:ph type="sldNum"/>
          </p:nvPr>
        </p:nvSpPr>
        <p:spPr>
          <a:xfrm>
            <a:off x="11482200" y="6634800"/>
            <a:ext cx="193680" cy="122760"/>
          </a:xfrm>
          <a:prstGeom prst="rect">
            <a:avLst/>
          </a:prstGeom>
          <a:noFill/>
          <a:ln w="0">
            <a:noFill/>
          </a:ln>
        </p:spPr>
        <p:txBody>
          <a:bodyPr lIns="0" rIns="0" tIns="0" bIns="0" anchor="t">
            <a:noAutofit/>
          </a:bodyPr>
          <a:p>
            <a:pPr algn="r">
              <a:lnSpc>
                <a:spcPct val="100000"/>
              </a:lnSpc>
              <a:buNone/>
            </a:pPr>
            <a:fld id="{7555D4F2-A5E4-49B5-82EE-B0376608A3E7}" type="slidenum">
              <a:rPr b="0" lang="de-DE" sz="800" spc="-1" strike="noStrike">
                <a:solidFill>
                  <a:srgbClr val="000000"/>
                </a:solidFill>
                <a:latin typeface="Arial"/>
              </a:rPr>
              <a:t>&lt;Foliennummer&gt;</a:t>
            </a:fld>
            <a:endParaRPr b="0" lang="en-GB" sz="800" spc="-1" strike="noStrike">
              <a:latin typeface="Times New Roman"/>
            </a:endParaRPr>
          </a:p>
        </p:txBody>
      </p:sp>
      <p:sp>
        <p:nvSpPr>
          <p:cNvPr id="776" name="PlaceHolder 4"/>
          <p:cNvSpPr>
            <a:spLocks noGrp="1"/>
          </p:cNvSpPr>
          <p:nvPr>
            <p:ph type="body"/>
          </p:nvPr>
        </p:nvSpPr>
        <p:spPr>
          <a:xfrm>
            <a:off x="518400" y="1631160"/>
            <a:ext cx="5469480" cy="456912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000000"/>
                </a:solidFill>
                <a:latin typeface="Arial"/>
              </a:rPr>
              <a:t>Mastertextformat bearbeiten</a:t>
            </a:r>
            <a:endParaRPr b="0" lang="de-DE" sz="1600" spc="-1" strike="noStrike">
              <a:solidFill>
                <a:srgbClr val="000000"/>
              </a:solidFill>
              <a:latin typeface="Arial"/>
            </a:endParaRPr>
          </a:p>
          <a:p>
            <a:pPr lvl="1" marL="180000" indent="-180000">
              <a:lnSpc>
                <a:spcPct val="110000"/>
              </a:lnSpc>
              <a:spcAft>
                <a:spcPts val="1199"/>
              </a:spcAft>
              <a:buClr>
                <a:srgbClr val="8c9fb1"/>
              </a:buClr>
              <a:buFont typeface="Symbol"/>
              <a:buChar char="-"/>
              <a:tabLst>
                <a:tab algn="l" pos="0"/>
              </a:tabLst>
            </a:pPr>
            <a:r>
              <a:rPr b="0" lang="de-DE" sz="1600" spc="-1" strike="noStrike">
                <a:solidFill>
                  <a:srgbClr val="000000"/>
                </a:solidFill>
                <a:latin typeface="Arial"/>
              </a:rPr>
              <a:t>Zweite Ebene</a:t>
            </a:r>
            <a:endParaRPr b="0" lang="de-DE" sz="1600" spc="-1" strike="noStrike">
              <a:solidFill>
                <a:srgbClr val="000000"/>
              </a:solidFill>
              <a:latin typeface="Arial"/>
            </a:endParaRPr>
          </a:p>
          <a:p>
            <a:pPr lvl="2" marL="360000" indent="-180000">
              <a:lnSpc>
                <a:spcPct val="110000"/>
              </a:lnSpc>
              <a:spcAft>
                <a:spcPts val="1199"/>
              </a:spcAft>
              <a:buClr>
                <a:srgbClr val="8c9fb1"/>
              </a:buClr>
              <a:buFont typeface="Symbol"/>
              <a:buChar char="-"/>
              <a:tabLst>
                <a:tab algn="l" pos="0"/>
              </a:tabLst>
            </a:pPr>
            <a:r>
              <a:rPr b="0" lang="de-DE" sz="1400" spc="-1" strike="noStrike">
                <a:solidFill>
                  <a:srgbClr val="000000"/>
                </a:solidFill>
                <a:latin typeface="Arial"/>
              </a:rPr>
              <a:t>Dritte Ebene</a:t>
            </a:r>
            <a:endParaRPr b="0" lang="de-DE" sz="1400" spc="-1" strike="noStrike">
              <a:solidFill>
                <a:srgbClr val="000000"/>
              </a:solidFill>
              <a:latin typeface="Arial"/>
            </a:endParaRPr>
          </a:p>
          <a:p>
            <a:pPr lvl="3" marL="540000" indent="-180000">
              <a:lnSpc>
                <a:spcPct val="110000"/>
              </a:lnSpc>
              <a:spcAft>
                <a:spcPts val="1199"/>
              </a:spcAft>
              <a:buClr>
                <a:srgbClr val="8c9fb1"/>
              </a:buClr>
              <a:buFont typeface="Symbol"/>
              <a:buChar char="-"/>
              <a:tabLst>
                <a:tab algn="l" pos="0"/>
              </a:tabLst>
            </a:pPr>
            <a:r>
              <a:rPr b="0" lang="de-DE" sz="1400" spc="-1" strike="noStrike">
                <a:solidFill>
                  <a:srgbClr val="000000"/>
                </a:solidFill>
                <a:latin typeface="Arial"/>
              </a:rPr>
              <a:t>Vierte Ebene</a:t>
            </a:r>
            <a:endParaRPr b="0" lang="de-DE" sz="1400" spc="-1" strike="noStrike">
              <a:solidFill>
                <a:srgbClr val="000000"/>
              </a:solidFill>
              <a:latin typeface="Arial"/>
            </a:endParaRPr>
          </a:p>
          <a:p>
            <a:pPr lvl="4" marL="720000" indent="-180000">
              <a:lnSpc>
                <a:spcPct val="110000"/>
              </a:lnSpc>
              <a:spcAft>
                <a:spcPts val="1199"/>
              </a:spcAft>
              <a:buClr>
                <a:srgbClr val="8c9fb1"/>
              </a:buClr>
              <a:buFont typeface="Symbol"/>
              <a:buChar char="-"/>
              <a:tabLst>
                <a:tab algn="l" pos="0"/>
              </a:tabLst>
            </a:pPr>
            <a:r>
              <a:rPr b="0" lang="de-DE" sz="1200" spc="-1" strike="noStrike">
                <a:solidFill>
                  <a:srgbClr val="000000"/>
                </a:solidFill>
                <a:latin typeface="Arial"/>
              </a:rPr>
              <a:t>Fünfte Ebene</a:t>
            </a:r>
            <a:endParaRPr b="0" lang="de-DE" sz="1200" spc="-1" strike="noStrike">
              <a:solidFill>
                <a:srgbClr val="000000"/>
              </a:solidFill>
              <a:latin typeface="Arial"/>
            </a:endParaRPr>
          </a:p>
        </p:txBody>
      </p:sp>
      <p:sp>
        <p:nvSpPr>
          <p:cNvPr id="777" name="PlaceHolder 5"/>
          <p:cNvSpPr>
            <a:spLocks noGrp="1"/>
          </p:cNvSpPr>
          <p:nvPr>
            <p:ph type="title"/>
          </p:nvPr>
        </p:nvSpPr>
        <p:spPr>
          <a:xfrm>
            <a:off x="518400" y="301320"/>
            <a:ext cx="6843960" cy="331920"/>
          </a:xfrm>
          <a:prstGeom prst="rect">
            <a:avLst/>
          </a:prstGeom>
          <a:noFill/>
          <a:ln w="0">
            <a:noFill/>
          </a:ln>
        </p:spPr>
        <p:txBody>
          <a:bodyPr lIns="0" rIns="0" tIns="0" bIns="0" anchor="t">
            <a:noAutofit/>
          </a:bodyPr>
          <a:p>
            <a:pPr>
              <a:lnSpc>
                <a:spcPct val="90000"/>
              </a:lnSpc>
              <a:buNone/>
            </a:pPr>
            <a:r>
              <a:rPr b="1" lang="de-DE" sz="2400" spc="-1" strike="noStrike">
                <a:solidFill>
                  <a:srgbClr val="041e42"/>
                </a:solidFill>
                <a:latin typeface="Arial"/>
              </a:rPr>
              <a:t>Mastertitelformat bearbeiten</a:t>
            </a:r>
            <a:endParaRPr b="0" lang="de-DE" sz="2400" spc="-1" strike="noStrike">
              <a:solidFill>
                <a:srgbClr val="000000"/>
              </a:solidFill>
              <a:latin typeface="Arial"/>
            </a:endParaRPr>
          </a:p>
        </p:txBody>
      </p:sp>
      <p:sp>
        <p:nvSpPr>
          <p:cNvPr id="778" name="PlaceHolder 6"/>
          <p:cNvSpPr>
            <a:spLocks noGrp="1"/>
          </p:cNvSpPr>
          <p:nvPr>
            <p:ph type="body"/>
          </p:nvPr>
        </p:nvSpPr>
        <p:spPr>
          <a:xfrm>
            <a:off x="6206400" y="1631160"/>
            <a:ext cx="5469480" cy="4569120"/>
          </a:xfrm>
          <a:prstGeom prst="rect">
            <a:avLst/>
          </a:prstGeom>
          <a:solidFill>
            <a:srgbClr val="f2f2f2"/>
          </a:solidFill>
          <a:ln w="0">
            <a:noFill/>
          </a:ln>
        </p:spPr>
        <p:txBody>
          <a:bodyPr lIns="90000" rIns="90000" tIns="45000" bIns="45000" anchor="t">
            <a:noAutofit/>
          </a:bodyPr>
          <a:p>
            <a:pPr>
              <a:lnSpc>
                <a:spcPct val="100000"/>
              </a:lnSpc>
              <a:buNone/>
            </a:pPr>
            <a:r>
              <a:rPr b="0" lang="de-DE" sz="1800" spc="-1" strike="noStrike">
                <a:solidFill>
                  <a:srgbClr val="000000"/>
                </a:solidFill>
                <a:latin typeface="Arial"/>
              </a:rPr>
              <a:t> </a:t>
            </a:r>
            <a:endParaRPr b="0" lang="de-DE" sz="1800" spc="-1" strike="noStrike">
              <a:solidFill>
                <a:srgbClr val="000000"/>
              </a:solidFill>
              <a:latin typeface="Arial"/>
            </a:endParaRPr>
          </a:p>
        </p:txBody>
      </p:sp>
      <p:sp>
        <p:nvSpPr>
          <p:cNvPr id="779" name="PlaceHolder 7"/>
          <p:cNvSpPr>
            <a:spLocks noGrp="1"/>
          </p:cNvSpPr>
          <p:nvPr>
            <p:ph type="body"/>
          </p:nvPr>
        </p:nvSpPr>
        <p:spPr>
          <a:xfrm>
            <a:off x="8437320" y="301320"/>
            <a:ext cx="1079640" cy="385920"/>
          </a:xfrm>
          <a:prstGeom prst="rect">
            <a:avLst/>
          </a:prstGeom>
          <a:noFill/>
          <a:ln w="0">
            <a:noFill/>
          </a:ln>
        </p:spPr>
        <p:txBody>
          <a:bodyPr lIns="90000" rIns="0" tIns="45000" bIns="45000" anchor="ctr">
            <a:normAutofit/>
          </a:bodyPr>
          <a:p>
            <a:pPr algn="ctr">
              <a:lnSpc>
                <a:spcPct val="100000"/>
              </a:lnSpc>
              <a:buNone/>
            </a:pPr>
            <a:r>
              <a:rPr b="0" lang="de-DE" sz="800" spc="-1" strike="noStrike">
                <a:solidFill>
                  <a:srgbClr val="c7c7c7"/>
                </a:solidFill>
                <a:latin typeface="Arial"/>
              </a:rPr>
              <a:t>Optional Logo einfügen</a:t>
            </a:r>
            <a:endParaRPr b="0" lang="de-DE" sz="800" spc="-1" strike="noStrike">
              <a:solidFill>
                <a:srgbClr val="000000"/>
              </a:solidFill>
              <a:latin typeface="Arial"/>
            </a:endParaRPr>
          </a:p>
        </p:txBody>
      </p:sp>
      <p:sp>
        <p:nvSpPr>
          <p:cNvPr id="780" name="PlaceHolder 8"/>
          <p:cNvSpPr>
            <a:spLocks noGrp="1"/>
          </p:cNvSpPr>
          <p:nvPr>
            <p:ph type="body"/>
          </p:nvPr>
        </p:nvSpPr>
        <p:spPr>
          <a:xfrm>
            <a:off x="518400" y="687600"/>
            <a:ext cx="6843960" cy="397764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041e42"/>
                </a:solidFill>
                <a:latin typeface="Arial"/>
              </a:rPr>
              <a:t>Mastertextformat bearbeiten</a:t>
            </a:r>
            <a:endParaRPr b="0" lang="de-DE"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7" name="Rechteck 6"/>
          <p:cNvSpPr/>
          <p:nvPr/>
        </p:nvSpPr>
        <p:spPr>
          <a:xfrm>
            <a:off x="518400" y="1196640"/>
            <a:ext cx="11675880" cy="716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sp>
        <p:nvSpPr>
          <p:cNvPr id="818" name="Rechteck 8"/>
          <p:cNvSpPr/>
          <p:nvPr/>
        </p:nvSpPr>
        <p:spPr>
          <a:xfrm>
            <a:off x="517320" y="6538680"/>
            <a:ext cx="11674440" cy="1044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p:style>
      </p:sp>
      <p:grpSp>
        <p:nvGrpSpPr>
          <p:cNvPr id="819" name="Gruppieren 12"/>
          <p:cNvGrpSpPr/>
          <p:nvPr/>
        </p:nvGrpSpPr>
        <p:grpSpPr>
          <a:xfrm>
            <a:off x="-390240" y="160200"/>
            <a:ext cx="333360" cy="136800"/>
            <a:chOff x="-390240" y="160200"/>
            <a:chExt cx="333360" cy="136800"/>
          </a:xfrm>
        </p:grpSpPr>
        <p:sp>
          <p:nvSpPr>
            <p:cNvPr id="820" name="Gerader Verbinder 9"/>
            <p:cNvSpPr/>
            <p:nvPr/>
          </p:nvSpPr>
          <p:spPr>
            <a:xfrm>
              <a:off x="-390240" y="296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821" name="Textfeld 10"/>
            <p:cNvSpPr/>
            <p:nvPr/>
          </p:nvSpPr>
          <p:spPr>
            <a:xfrm>
              <a:off x="-351720" y="160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08,70</a:t>
              </a:r>
              <a:endParaRPr b="0" lang="en-GB" sz="800" spc="-1" strike="noStrike">
                <a:latin typeface="Arial"/>
              </a:endParaRPr>
            </a:p>
          </p:txBody>
        </p:sp>
      </p:grpSp>
      <p:grpSp>
        <p:nvGrpSpPr>
          <p:cNvPr id="822" name="Gruppieren 14"/>
          <p:cNvGrpSpPr/>
          <p:nvPr/>
        </p:nvGrpSpPr>
        <p:grpSpPr>
          <a:xfrm>
            <a:off x="-390240" y="1131840"/>
            <a:ext cx="333360" cy="136800"/>
            <a:chOff x="-390240" y="1131840"/>
            <a:chExt cx="333360" cy="136800"/>
          </a:xfrm>
        </p:grpSpPr>
        <p:sp>
          <p:nvSpPr>
            <p:cNvPr id="823" name="Gerader Verbinder 15"/>
            <p:cNvSpPr/>
            <p:nvPr/>
          </p:nvSpPr>
          <p:spPr>
            <a:xfrm>
              <a:off x="-390240" y="1268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824" name="Textfeld 16"/>
            <p:cNvSpPr/>
            <p:nvPr/>
          </p:nvSpPr>
          <p:spPr>
            <a:xfrm>
              <a:off x="-351720" y="113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06,00</a:t>
              </a:r>
              <a:endParaRPr b="0" lang="en-GB" sz="800" spc="-1" strike="noStrike">
                <a:latin typeface="Arial"/>
              </a:endParaRPr>
            </a:p>
          </p:txBody>
        </p:sp>
      </p:grpSp>
      <p:grpSp>
        <p:nvGrpSpPr>
          <p:cNvPr id="825" name="Gruppieren 17"/>
          <p:cNvGrpSpPr/>
          <p:nvPr/>
        </p:nvGrpSpPr>
        <p:grpSpPr>
          <a:xfrm>
            <a:off x="-390240" y="1491840"/>
            <a:ext cx="333360" cy="137160"/>
            <a:chOff x="-390240" y="1491840"/>
            <a:chExt cx="333360" cy="137160"/>
          </a:xfrm>
        </p:grpSpPr>
        <p:sp>
          <p:nvSpPr>
            <p:cNvPr id="826" name="Gerader Verbinder 18"/>
            <p:cNvSpPr/>
            <p:nvPr/>
          </p:nvSpPr>
          <p:spPr>
            <a:xfrm>
              <a:off x="-390240" y="1628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827" name="Textfeld 19"/>
            <p:cNvSpPr/>
            <p:nvPr/>
          </p:nvSpPr>
          <p:spPr>
            <a:xfrm>
              <a:off x="-351720" y="1491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05,00</a:t>
              </a:r>
              <a:endParaRPr b="0" lang="en-GB" sz="800" spc="-1" strike="noStrike">
                <a:latin typeface="Arial"/>
              </a:endParaRPr>
            </a:p>
          </p:txBody>
        </p:sp>
      </p:grpSp>
      <p:grpSp>
        <p:nvGrpSpPr>
          <p:cNvPr id="828" name="Gruppieren 20"/>
          <p:cNvGrpSpPr/>
          <p:nvPr/>
        </p:nvGrpSpPr>
        <p:grpSpPr>
          <a:xfrm>
            <a:off x="-390240" y="3292200"/>
            <a:ext cx="333360" cy="137160"/>
            <a:chOff x="-390240" y="3292200"/>
            <a:chExt cx="333360" cy="137160"/>
          </a:xfrm>
        </p:grpSpPr>
        <p:sp>
          <p:nvSpPr>
            <p:cNvPr id="829" name="Gerader Verbinder 21"/>
            <p:cNvSpPr/>
            <p:nvPr/>
          </p:nvSpPr>
          <p:spPr>
            <a:xfrm>
              <a:off x="-390240" y="342900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830" name="Textfeld 22"/>
            <p:cNvSpPr/>
            <p:nvPr/>
          </p:nvSpPr>
          <p:spPr>
            <a:xfrm>
              <a:off x="-351720" y="329220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00,00</a:t>
              </a:r>
              <a:endParaRPr b="0" lang="en-GB" sz="800" spc="-1" strike="noStrike">
                <a:latin typeface="Arial"/>
              </a:endParaRPr>
            </a:p>
          </p:txBody>
        </p:sp>
      </p:grpSp>
      <p:grpSp>
        <p:nvGrpSpPr>
          <p:cNvPr id="831" name="Gruppieren 23"/>
          <p:cNvGrpSpPr/>
          <p:nvPr/>
        </p:nvGrpSpPr>
        <p:grpSpPr>
          <a:xfrm>
            <a:off x="-390240" y="6063840"/>
            <a:ext cx="333360" cy="137160"/>
            <a:chOff x="-390240" y="6063840"/>
            <a:chExt cx="333360" cy="137160"/>
          </a:xfrm>
        </p:grpSpPr>
        <p:sp>
          <p:nvSpPr>
            <p:cNvPr id="832" name="Gerader Verbinder 24"/>
            <p:cNvSpPr/>
            <p:nvPr/>
          </p:nvSpPr>
          <p:spPr>
            <a:xfrm>
              <a:off x="-390240" y="620064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833" name="Textfeld 25"/>
            <p:cNvSpPr/>
            <p:nvPr/>
          </p:nvSpPr>
          <p:spPr>
            <a:xfrm>
              <a:off x="-351720" y="6063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07,70</a:t>
              </a:r>
              <a:endParaRPr b="0" lang="en-GB" sz="800" spc="-1" strike="noStrike">
                <a:latin typeface="Arial"/>
              </a:endParaRPr>
            </a:p>
          </p:txBody>
        </p:sp>
      </p:grpSp>
      <p:grpSp>
        <p:nvGrpSpPr>
          <p:cNvPr id="834" name="Gruppieren 26"/>
          <p:cNvGrpSpPr/>
          <p:nvPr/>
        </p:nvGrpSpPr>
        <p:grpSpPr>
          <a:xfrm>
            <a:off x="-390240" y="6495840"/>
            <a:ext cx="333360" cy="136800"/>
            <a:chOff x="-390240" y="6495840"/>
            <a:chExt cx="333360" cy="136800"/>
          </a:xfrm>
        </p:grpSpPr>
        <p:sp>
          <p:nvSpPr>
            <p:cNvPr id="835" name="Gerader Verbinder 27"/>
            <p:cNvSpPr/>
            <p:nvPr/>
          </p:nvSpPr>
          <p:spPr>
            <a:xfrm>
              <a:off x="-390240" y="6632280"/>
              <a:ext cx="333360" cy="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836" name="Textfeld 28"/>
            <p:cNvSpPr/>
            <p:nvPr/>
          </p:nvSpPr>
          <p:spPr>
            <a:xfrm>
              <a:off x="-351720" y="6495840"/>
              <a:ext cx="255600" cy="13320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08,90</a:t>
              </a:r>
              <a:endParaRPr b="0" lang="en-GB" sz="800" spc="-1" strike="noStrike">
                <a:latin typeface="Arial"/>
              </a:endParaRPr>
            </a:p>
          </p:txBody>
        </p:sp>
      </p:grpSp>
      <p:grpSp>
        <p:nvGrpSpPr>
          <p:cNvPr id="837" name="Gruppieren 29"/>
          <p:cNvGrpSpPr/>
          <p:nvPr/>
        </p:nvGrpSpPr>
        <p:grpSpPr>
          <a:xfrm>
            <a:off x="379800" y="-397080"/>
            <a:ext cx="137160" cy="333360"/>
            <a:chOff x="379800" y="-397080"/>
            <a:chExt cx="137160" cy="333360"/>
          </a:xfrm>
        </p:grpSpPr>
        <p:sp>
          <p:nvSpPr>
            <p:cNvPr id="838" name="Gerader Verbinder 30"/>
            <p:cNvSpPr/>
            <p:nvPr/>
          </p:nvSpPr>
          <p:spPr>
            <a:xfrm flipV="1">
              <a:off x="51660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839" name="Textfeld 31"/>
            <p:cNvSpPr/>
            <p:nvPr/>
          </p:nvSpPr>
          <p:spPr>
            <a:xfrm rot="16200000">
              <a:off x="31860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grpSp>
        <p:nvGrpSpPr>
          <p:cNvPr id="840" name="Gruppieren 32"/>
          <p:cNvGrpSpPr/>
          <p:nvPr/>
        </p:nvGrpSpPr>
        <p:grpSpPr>
          <a:xfrm>
            <a:off x="5851080" y="-397080"/>
            <a:ext cx="137160" cy="333360"/>
            <a:chOff x="5851080" y="-397080"/>
            <a:chExt cx="137160" cy="333360"/>
          </a:xfrm>
        </p:grpSpPr>
        <p:sp>
          <p:nvSpPr>
            <p:cNvPr id="841" name="Gerader Verbinder 33"/>
            <p:cNvSpPr/>
            <p:nvPr/>
          </p:nvSpPr>
          <p:spPr>
            <a:xfrm flipV="1">
              <a:off x="5987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842" name="Textfeld 34"/>
            <p:cNvSpPr/>
            <p:nvPr/>
          </p:nvSpPr>
          <p:spPr>
            <a:xfrm rot="16200000">
              <a:off x="57898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grpSp>
        <p:nvGrpSpPr>
          <p:cNvPr id="843" name="Gruppieren 13"/>
          <p:cNvGrpSpPr/>
          <p:nvPr/>
        </p:nvGrpSpPr>
        <p:grpSpPr>
          <a:xfrm>
            <a:off x="6203880" y="-397080"/>
            <a:ext cx="132840" cy="333360"/>
            <a:chOff x="6203880" y="-397080"/>
            <a:chExt cx="132840" cy="333360"/>
          </a:xfrm>
        </p:grpSpPr>
        <p:sp>
          <p:nvSpPr>
            <p:cNvPr id="844" name="Gerader Verbinder 36"/>
            <p:cNvSpPr/>
            <p:nvPr/>
          </p:nvSpPr>
          <p:spPr>
            <a:xfrm flipV="1">
              <a:off x="6203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845" name="Textfeld 37"/>
            <p:cNvSpPr/>
            <p:nvPr/>
          </p:nvSpPr>
          <p:spPr>
            <a:xfrm rot="16200000">
              <a:off x="614268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00,30</a:t>
              </a:r>
              <a:endParaRPr b="0" lang="en-GB" sz="800" spc="-1" strike="noStrike">
                <a:latin typeface="Arial"/>
              </a:endParaRPr>
            </a:p>
          </p:txBody>
        </p:sp>
      </p:grpSp>
      <p:sp>
        <p:nvSpPr>
          <p:cNvPr id="846" name="Gerader Verbinder 39"/>
          <p:cNvSpPr/>
          <p:nvPr/>
        </p:nvSpPr>
        <p:spPr>
          <a:xfrm flipV="1">
            <a:off x="609588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grpSp>
        <p:nvGrpSpPr>
          <p:cNvPr id="847" name="Gruppieren 40"/>
          <p:cNvGrpSpPr/>
          <p:nvPr/>
        </p:nvGrpSpPr>
        <p:grpSpPr>
          <a:xfrm>
            <a:off x="11545560" y="-397080"/>
            <a:ext cx="137160" cy="333360"/>
            <a:chOff x="11545560" y="-397080"/>
            <a:chExt cx="137160" cy="333360"/>
          </a:xfrm>
        </p:grpSpPr>
        <p:sp>
          <p:nvSpPr>
            <p:cNvPr id="848" name="Gerader Verbinder 41"/>
            <p:cNvSpPr/>
            <p:nvPr/>
          </p:nvSpPr>
          <p:spPr>
            <a:xfrm flipV="1">
              <a:off x="11682360" y="-397080"/>
              <a:ext cx="360" cy="333360"/>
            </a:xfrm>
            <a:prstGeom prst="line">
              <a:avLst/>
            </a:prstGeom>
            <a:ln>
              <a:solidFill>
                <a:srgbClr val="c7c7c7"/>
              </a:solidFill>
            </a:ln>
          </p:spPr>
          <p:style>
            <a:lnRef idx="1">
              <a:schemeClr val="accent1"/>
            </a:lnRef>
            <a:fillRef idx="0">
              <a:schemeClr val="accent1"/>
            </a:fillRef>
            <a:effectRef idx="0">
              <a:schemeClr val="accent1"/>
            </a:effectRef>
            <a:fontRef idx="minor"/>
          </p:style>
        </p:sp>
        <p:sp>
          <p:nvSpPr>
            <p:cNvPr id="849" name="Textfeld 42"/>
            <p:cNvSpPr/>
            <p:nvPr/>
          </p:nvSpPr>
          <p:spPr>
            <a:xfrm rot="16200000">
              <a:off x="11484360" y="-296640"/>
              <a:ext cx="255240" cy="132840"/>
            </a:xfrm>
            <a:prstGeom prst="rect">
              <a:avLst/>
            </a:prstGeom>
            <a:noFill/>
            <a:ln w="0">
              <a:noFill/>
            </a:ln>
          </p:spPr>
          <p:style>
            <a:lnRef idx="0"/>
            <a:fillRef idx="0"/>
            <a:effectRef idx="0"/>
            <a:fontRef idx="minor"/>
          </p:style>
          <p:txBody>
            <a:bodyPr wrap="none" lIns="0" rIns="0" tIns="0" bIns="0" anchor="t">
              <a:spAutoFit/>
            </a:bodyPr>
            <a:p>
              <a:pPr algn="ctr">
                <a:lnSpc>
                  <a:spcPct val="110000"/>
                </a:lnSpc>
                <a:spcAft>
                  <a:spcPts val="1199"/>
                </a:spcAft>
                <a:buNone/>
                <a:tabLst>
                  <a:tab algn="l" pos="0"/>
                </a:tabLst>
              </a:pPr>
              <a:r>
                <a:rPr b="0" lang="de-DE" sz="800" spc="-1" strike="noStrike">
                  <a:solidFill>
                    <a:srgbClr val="c7c7c7"/>
                  </a:solidFill>
                  <a:latin typeface="Arial"/>
                </a:rPr>
                <a:t>15,50</a:t>
              </a:r>
              <a:endParaRPr b="0" lang="en-GB" sz="800" spc="-1" strike="noStrike">
                <a:latin typeface="Arial"/>
              </a:endParaRPr>
            </a:p>
          </p:txBody>
        </p:sp>
      </p:grpSp>
      <p:sp>
        <p:nvSpPr>
          <p:cNvPr id="850" name="Freihandform: Form 43"/>
          <p:cNvSpPr/>
          <p:nvPr/>
        </p:nvSpPr>
        <p:spPr>
          <a:xfrm>
            <a:off x="10596240" y="299520"/>
            <a:ext cx="1079640" cy="411840"/>
          </a:xfrm>
          <a:custGeom>
            <a:avLst/>
            <a:gdLst/>
            <a:ah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a:noFill/>
          </a:ln>
        </p:spPr>
        <p:style>
          <a:lnRef idx="0"/>
          <a:fillRef idx="0"/>
          <a:effectRef idx="0"/>
          <a:fontRef idx="minor"/>
        </p:style>
      </p:sp>
      <p:sp>
        <p:nvSpPr>
          <p:cNvPr id="851" name="PlaceHolder 1"/>
          <p:cNvSpPr>
            <a:spLocks noGrp="1"/>
          </p:cNvSpPr>
          <p:nvPr>
            <p:ph type="body"/>
          </p:nvPr>
        </p:nvSpPr>
        <p:spPr>
          <a:xfrm>
            <a:off x="518400" y="1631160"/>
            <a:ext cx="5469480" cy="4569120"/>
          </a:xfrm>
          <a:prstGeom prst="rect">
            <a:avLst/>
          </a:prstGeom>
          <a:solidFill>
            <a:srgbClr val="f2f2f2"/>
          </a:solidFill>
          <a:ln w="0">
            <a:noFill/>
          </a:ln>
        </p:spPr>
        <p:txBody>
          <a:bodyPr lIns="90000" rIns="90000" tIns="45000" bIns="45000" anchor="t">
            <a:noAutofit/>
          </a:bodyPr>
          <a:p>
            <a:pPr>
              <a:lnSpc>
                <a:spcPct val="100000"/>
              </a:lnSpc>
              <a:buNone/>
            </a:pPr>
            <a:r>
              <a:rPr b="0" lang="de-DE" sz="1800" spc="-1" strike="noStrike">
                <a:solidFill>
                  <a:srgbClr val="000000"/>
                </a:solidFill>
                <a:latin typeface="Arial"/>
              </a:rPr>
              <a:t> </a:t>
            </a:r>
            <a:endParaRPr b="0" lang="de-DE" sz="1800" spc="-1" strike="noStrike">
              <a:solidFill>
                <a:srgbClr val="000000"/>
              </a:solidFill>
              <a:latin typeface="Arial"/>
            </a:endParaRPr>
          </a:p>
        </p:txBody>
      </p:sp>
      <p:sp>
        <p:nvSpPr>
          <p:cNvPr id="852" name="PlaceHolder 2"/>
          <p:cNvSpPr>
            <a:spLocks noGrp="1"/>
          </p:cNvSpPr>
          <p:nvPr>
            <p:ph type="dt"/>
          </p:nvPr>
        </p:nvSpPr>
        <p:spPr>
          <a:xfrm>
            <a:off x="10417320" y="6634800"/>
            <a:ext cx="849240" cy="122760"/>
          </a:xfrm>
          <a:prstGeom prst="rect">
            <a:avLst/>
          </a:prstGeom>
          <a:noFill/>
          <a:ln w="0">
            <a:noFill/>
          </a:ln>
        </p:spPr>
        <p:txBody>
          <a:bodyPr lIns="0" rIns="0" tIns="0" bIns="0" anchor="t">
            <a:noAutofit/>
          </a:bodyPr>
          <a:p>
            <a:pPr algn="r">
              <a:lnSpc>
                <a:spcPct val="100000"/>
              </a:lnSpc>
              <a:buNone/>
            </a:pPr>
            <a:fld id="{1942D01B-BBFD-468D-8E12-F60D8B5B87B9}" type="datetime">
              <a:rPr b="0" lang="de-DE" sz="800" spc="-1" strike="noStrike">
                <a:solidFill>
                  <a:srgbClr val="000000"/>
                </a:solidFill>
                <a:latin typeface="Arial"/>
              </a:rPr>
              <a:t>21.07.22</a:t>
            </a:fld>
            <a:endParaRPr b="0" lang="en-GB" sz="800" spc="-1" strike="noStrike">
              <a:latin typeface="Times New Roman"/>
            </a:endParaRPr>
          </a:p>
        </p:txBody>
      </p:sp>
      <p:sp>
        <p:nvSpPr>
          <p:cNvPr id="853" name="PlaceHolder 3"/>
          <p:cNvSpPr>
            <a:spLocks noGrp="1"/>
          </p:cNvSpPr>
          <p:nvPr>
            <p:ph type="ftr"/>
          </p:nvPr>
        </p:nvSpPr>
        <p:spPr>
          <a:xfrm>
            <a:off x="518400" y="6634800"/>
            <a:ext cx="5469480" cy="122760"/>
          </a:xfrm>
          <a:prstGeom prst="rect">
            <a:avLst/>
          </a:prstGeom>
          <a:noFill/>
          <a:ln w="0">
            <a:noFill/>
          </a:ln>
        </p:spPr>
        <p:txBody>
          <a:bodyPr lIns="0" rIns="0" tIns="0" bIns="0" anchor="t">
            <a:noAutofit/>
          </a:bodyPr>
          <a:p>
            <a:pPr>
              <a:lnSpc>
                <a:spcPct val="100000"/>
              </a:lnSpc>
              <a:buNone/>
            </a:pPr>
            <a:r>
              <a:rPr b="0" lang="de-DE" sz="800" spc="-1" strike="noStrike">
                <a:solidFill>
                  <a:srgbClr val="000000"/>
                </a:solidFill>
                <a:latin typeface="Arial"/>
              </a:rPr>
              <a:t>Technische Fakultät</a:t>
            </a:r>
            <a:endParaRPr b="0" lang="en-GB" sz="800" spc="-1" strike="noStrike">
              <a:latin typeface="Times New Roman"/>
            </a:endParaRPr>
          </a:p>
        </p:txBody>
      </p:sp>
      <p:sp>
        <p:nvSpPr>
          <p:cNvPr id="854" name="PlaceHolder 4"/>
          <p:cNvSpPr>
            <a:spLocks noGrp="1"/>
          </p:cNvSpPr>
          <p:nvPr>
            <p:ph type="sldNum"/>
          </p:nvPr>
        </p:nvSpPr>
        <p:spPr>
          <a:xfrm>
            <a:off x="11482200" y="6634800"/>
            <a:ext cx="193680" cy="122760"/>
          </a:xfrm>
          <a:prstGeom prst="rect">
            <a:avLst/>
          </a:prstGeom>
          <a:noFill/>
          <a:ln w="0">
            <a:noFill/>
          </a:ln>
        </p:spPr>
        <p:txBody>
          <a:bodyPr lIns="0" rIns="0" tIns="0" bIns="0" anchor="t">
            <a:noAutofit/>
          </a:bodyPr>
          <a:p>
            <a:pPr algn="r">
              <a:lnSpc>
                <a:spcPct val="100000"/>
              </a:lnSpc>
              <a:buNone/>
            </a:pPr>
            <a:fld id="{D5A0AE69-5FAC-4F37-B83F-E00EB5C83876}" type="slidenum">
              <a:rPr b="0" lang="de-DE" sz="800" spc="-1" strike="noStrike">
                <a:solidFill>
                  <a:srgbClr val="000000"/>
                </a:solidFill>
                <a:latin typeface="Arial"/>
              </a:rPr>
              <a:t>&lt;Foliennummer&gt;</a:t>
            </a:fld>
            <a:endParaRPr b="0" lang="en-GB" sz="800" spc="-1" strike="noStrike">
              <a:latin typeface="Times New Roman"/>
            </a:endParaRPr>
          </a:p>
        </p:txBody>
      </p:sp>
      <p:sp>
        <p:nvSpPr>
          <p:cNvPr id="855" name="PlaceHolder 5"/>
          <p:cNvSpPr>
            <a:spLocks noGrp="1"/>
          </p:cNvSpPr>
          <p:nvPr>
            <p:ph type="body"/>
          </p:nvPr>
        </p:nvSpPr>
        <p:spPr>
          <a:xfrm>
            <a:off x="6206400" y="1631160"/>
            <a:ext cx="5469480" cy="456912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000000"/>
                </a:solidFill>
                <a:latin typeface="Arial"/>
              </a:rPr>
              <a:t>Mastertextformat bearbeiten</a:t>
            </a:r>
            <a:endParaRPr b="0" lang="de-DE" sz="1600" spc="-1" strike="noStrike">
              <a:solidFill>
                <a:srgbClr val="000000"/>
              </a:solidFill>
              <a:latin typeface="Arial"/>
            </a:endParaRPr>
          </a:p>
          <a:p>
            <a:pPr lvl="1" marL="180000" indent="-180000">
              <a:lnSpc>
                <a:spcPct val="110000"/>
              </a:lnSpc>
              <a:spcAft>
                <a:spcPts val="1199"/>
              </a:spcAft>
              <a:buClr>
                <a:srgbClr val="8c9fb1"/>
              </a:buClr>
              <a:buFont typeface="Symbol"/>
              <a:buChar char="-"/>
              <a:tabLst>
                <a:tab algn="l" pos="0"/>
              </a:tabLst>
            </a:pPr>
            <a:r>
              <a:rPr b="0" lang="de-DE" sz="1600" spc="-1" strike="noStrike">
                <a:solidFill>
                  <a:srgbClr val="000000"/>
                </a:solidFill>
                <a:latin typeface="Arial"/>
              </a:rPr>
              <a:t>Zweite Ebene</a:t>
            </a:r>
            <a:endParaRPr b="0" lang="de-DE" sz="1600" spc="-1" strike="noStrike">
              <a:solidFill>
                <a:srgbClr val="000000"/>
              </a:solidFill>
              <a:latin typeface="Arial"/>
            </a:endParaRPr>
          </a:p>
          <a:p>
            <a:pPr lvl="2" marL="360000" indent="-180000">
              <a:lnSpc>
                <a:spcPct val="110000"/>
              </a:lnSpc>
              <a:spcAft>
                <a:spcPts val="1199"/>
              </a:spcAft>
              <a:buClr>
                <a:srgbClr val="8c9fb1"/>
              </a:buClr>
              <a:buFont typeface="Symbol"/>
              <a:buChar char="-"/>
              <a:tabLst>
                <a:tab algn="l" pos="0"/>
              </a:tabLst>
            </a:pPr>
            <a:r>
              <a:rPr b="0" lang="de-DE" sz="1400" spc="-1" strike="noStrike">
                <a:solidFill>
                  <a:srgbClr val="000000"/>
                </a:solidFill>
                <a:latin typeface="Arial"/>
              </a:rPr>
              <a:t>Dritte Ebene</a:t>
            </a:r>
            <a:endParaRPr b="0" lang="de-DE" sz="1400" spc="-1" strike="noStrike">
              <a:solidFill>
                <a:srgbClr val="000000"/>
              </a:solidFill>
              <a:latin typeface="Arial"/>
            </a:endParaRPr>
          </a:p>
          <a:p>
            <a:pPr lvl="3" marL="540000" indent="-180000">
              <a:lnSpc>
                <a:spcPct val="110000"/>
              </a:lnSpc>
              <a:spcAft>
                <a:spcPts val="1199"/>
              </a:spcAft>
              <a:buClr>
                <a:srgbClr val="8c9fb1"/>
              </a:buClr>
              <a:buFont typeface="Symbol"/>
              <a:buChar char="-"/>
              <a:tabLst>
                <a:tab algn="l" pos="0"/>
              </a:tabLst>
            </a:pPr>
            <a:r>
              <a:rPr b="0" lang="de-DE" sz="1400" spc="-1" strike="noStrike">
                <a:solidFill>
                  <a:srgbClr val="000000"/>
                </a:solidFill>
                <a:latin typeface="Arial"/>
              </a:rPr>
              <a:t>Vierte Ebene</a:t>
            </a:r>
            <a:endParaRPr b="0" lang="de-DE" sz="1400" spc="-1" strike="noStrike">
              <a:solidFill>
                <a:srgbClr val="000000"/>
              </a:solidFill>
              <a:latin typeface="Arial"/>
            </a:endParaRPr>
          </a:p>
          <a:p>
            <a:pPr lvl="4" marL="720000" indent="-180000">
              <a:lnSpc>
                <a:spcPct val="110000"/>
              </a:lnSpc>
              <a:spcAft>
                <a:spcPts val="1199"/>
              </a:spcAft>
              <a:buClr>
                <a:srgbClr val="8c9fb1"/>
              </a:buClr>
              <a:buFont typeface="Symbol"/>
              <a:buChar char="-"/>
              <a:tabLst>
                <a:tab algn="l" pos="0"/>
              </a:tabLst>
            </a:pPr>
            <a:r>
              <a:rPr b="0" lang="de-DE" sz="1200" spc="-1" strike="noStrike">
                <a:solidFill>
                  <a:srgbClr val="000000"/>
                </a:solidFill>
                <a:latin typeface="Arial"/>
              </a:rPr>
              <a:t>Fünfte Ebene</a:t>
            </a:r>
            <a:endParaRPr b="0" lang="de-DE" sz="1200" spc="-1" strike="noStrike">
              <a:solidFill>
                <a:srgbClr val="000000"/>
              </a:solidFill>
              <a:latin typeface="Arial"/>
            </a:endParaRPr>
          </a:p>
        </p:txBody>
      </p:sp>
      <p:sp>
        <p:nvSpPr>
          <p:cNvPr id="856" name="PlaceHolder 6"/>
          <p:cNvSpPr>
            <a:spLocks noGrp="1"/>
          </p:cNvSpPr>
          <p:nvPr>
            <p:ph type="title"/>
          </p:nvPr>
        </p:nvSpPr>
        <p:spPr>
          <a:xfrm>
            <a:off x="518400" y="301320"/>
            <a:ext cx="6843960" cy="331920"/>
          </a:xfrm>
          <a:prstGeom prst="rect">
            <a:avLst/>
          </a:prstGeom>
          <a:noFill/>
          <a:ln w="0">
            <a:noFill/>
          </a:ln>
        </p:spPr>
        <p:txBody>
          <a:bodyPr lIns="0" rIns="0" tIns="0" bIns="0" anchor="t">
            <a:noAutofit/>
          </a:bodyPr>
          <a:p>
            <a:pPr>
              <a:lnSpc>
                <a:spcPct val="90000"/>
              </a:lnSpc>
              <a:buNone/>
            </a:pPr>
            <a:r>
              <a:rPr b="1" lang="de-DE" sz="2400" spc="-1" strike="noStrike">
                <a:solidFill>
                  <a:srgbClr val="041e42"/>
                </a:solidFill>
                <a:latin typeface="Arial"/>
              </a:rPr>
              <a:t>Mastertitelformat bearbeiten</a:t>
            </a:r>
            <a:endParaRPr b="0" lang="de-DE" sz="2400" spc="-1" strike="noStrike">
              <a:solidFill>
                <a:srgbClr val="000000"/>
              </a:solidFill>
              <a:latin typeface="Arial"/>
            </a:endParaRPr>
          </a:p>
        </p:txBody>
      </p:sp>
      <p:sp>
        <p:nvSpPr>
          <p:cNvPr id="857" name="PlaceHolder 7"/>
          <p:cNvSpPr>
            <a:spLocks noGrp="1"/>
          </p:cNvSpPr>
          <p:nvPr>
            <p:ph type="body"/>
          </p:nvPr>
        </p:nvSpPr>
        <p:spPr>
          <a:xfrm>
            <a:off x="8437320" y="301320"/>
            <a:ext cx="1079640" cy="385920"/>
          </a:xfrm>
          <a:prstGeom prst="rect">
            <a:avLst/>
          </a:prstGeom>
          <a:noFill/>
          <a:ln w="0">
            <a:noFill/>
          </a:ln>
        </p:spPr>
        <p:txBody>
          <a:bodyPr lIns="90000" rIns="0" tIns="45000" bIns="45000" anchor="ctr">
            <a:normAutofit/>
          </a:bodyPr>
          <a:p>
            <a:pPr algn="ctr">
              <a:lnSpc>
                <a:spcPct val="100000"/>
              </a:lnSpc>
              <a:buNone/>
            </a:pPr>
            <a:r>
              <a:rPr b="0" lang="de-DE" sz="800" spc="-1" strike="noStrike">
                <a:solidFill>
                  <a:srgbClr val="c7c7c7"/>
                </a:solidFill>
                <a:latin typeface="Arial"/>
              </a:rPr>
              <a:t>Optional Logo einfügen</a:t>
            </a:r>
            <a:endParaRPr b="0" lang="de-DE" sz="800" spc="-1" strike="noStrike">
              <a:solidFill>
                <a:srgbClr val="000000"/>
              </a:solidFill>
              <a:latin typeface="Arial"/>
            </a:endParaRPr>
          </a:p>
        </p:txBody>
      </p:sp>
      <p:sp>
        <p:nvSpPr>
          <p:cNvPr id="858" name="PlaceHolder 8"/>
          <p:cNvSpPr>
            <a:spLocks noGrp="1"/>
          </p:cNvSpPr>
          <p:nvPr>
            <p:ph type="body"/>
          </p:nvPr>
        </p:nvSpPr>
        <p:spPr>
          <a:xfrm>
            <a:off x="518400" y="687600"/>
            <a:ext cx="6843960" cy="397764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de-DE" sz="1600" spc="-1" strike="noStrike">
                <a:solidFill>
                  <a:srgbClr val="041e42"/>
                </a:solidFill>
                <a:latin typeface="Arial"/>
              </a:rPr>
              <a:t>Mastertextformat bearbeiten</a:t>
            </a:r>
            <a:endParaRPr b="0" lang="de-DE"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4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9.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70" name="" descr=""/>
          <p:cNvPicPr/>
          <p:nvPr/>
        </p:nvPicPr>
        <p:blipFill>
          <a:blip r:embed="rId1"/>
          <a:stretch/>
        </p:blipFill>
        <p:spPr>
          <a:xfrm>
            <a:off x="1955880" y="1339560"/>
            <a:ext cx="8280000" cy="53812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1" name="PlaceHolder 1"/>
          <p:cNvSpPr>
            <a:spLocks noGrp="1"/>
          </p:cNvSpPr>
          <p:nvPr>
            <p:ph type="dt"/>
          </p:nvPr>
        </p:nvSpPr>
        <p:spPr>
          <a:xfrm>
            <a:off x="10417320" y="6634800"/>
            <a:ext cx="849240" cy="122760"/>
          </a:xfrm>
          <a:prstGeom prst="rect">
            <a:avLst/>
          </a:prstGeom>
          <a:noFill/>
          <a:ln w="0">
            <a:noFill/>
          </a:ln>
        </p:spPr>
        <p:txBody>
          <a:bodyPr lIns="0" rIns="0" tIns="0" bIns="0" anchor="t">
            <a:noAutofit/>
          </a:bodyPr>
          <a:p>
            <a:pPr algn="r">
              <a:lnSpc>
                <a:spcPct val="100000"/>
              </a:lnSpc>
              <a:buNone/>
            </a:pPr>
            <a:fld id="{5C526B7F-BAF0-4B45-B617-D45343480606}" type="datetime">
              <a:rPr b="0" lang="en-GB" sz="800" spc="-1" strike="noStrike">
                <a:solidFill>
                  <a:srgbClr val="000000"/>
                </a:solidFill>
                <a:latin typeface="Arial"/>
              </a:rPr>
              <a:t>21/07/22</a:t>
            </a:fld>
            <a:endParaRPr b="0" lang="en-GB" sz="800" spc="-1" strike="noStrike">
              <a:latin typeface="Times New Roman"/>
            </a:endParaRPr>
          </a:p>
        </p:txBody>
      </p:sp>
      <p:sp>
        <p:nvSpPr>
          <p:cNvPr id="1972" name="PlaceHolder 2"/>
          <p:cNvSpPr>
            <a:spLocks noGrp="1"/>
          </p:cNvSpPr>
          <p:nvPr>
            <p:ph type="ftr"/>
          </p:nvPr>
        </p:nvSpPr>
        <p:spPr>
          <a:xfrm>
            <a:off x="518400" y="6634800"/>
            <a:ext cx="5469480" cy="122760"/>
          </a:xfrm>
          <a:prstGeom prst="rect">
            <a:avLst/>
          </a:prstGeom>
          <a:noFill/>
          <a:ln w="0">
            <a:noFill/>
          </a:ln>
        </p:spPr>
        <p:txBody>
          <a:bodyPr lIns="0" rIns="0" tIns="0" bIns="0" anchor="t">
            <a:noAutofit/>
          </a:bodyPr>
          <a:p>
            <a:pPr>
              <a:lnSpc>
                <a:spcPct val="100000"/>
              </a:lnSpc>
              <a:buNone/>
            </a:pPr>
            <a:r>
              <a:rPr b="0" lang="en-GB" sz="800" spc="-1" strike="noStrike">
                <a:solidFill>
                  <a:srgbClr val="000000"/>
                </a:solidFill>
                <a:latin typeface="Arial"/>
              </a:rPr>
              <a:t>Technische Fakultät</a:t>
            </a:r>
            <a:endParaRPr b="0" lang="en-GB" sz="800" spc="-1" strike="noStrike">
              <a:latin typeface="Times New Roman"/>
            </a:endParaRPr>
          </a:p>
        </p:txBody>
      </p:sp>
      <p:sp>
        <p:nvSpPr>
          <p:cNvPr id="1973" name="PlaceHolder 3"/>
          <p:cNvSpPr>
            <a:spLocks noGrp="1"/>
          </p:cNvSpPr>
          <p:nvPr>
            <p:ph type="sldNum"/>
          </p:nvPr>
        </p:nvSpPr>
        <p:spPr>
          <a:xfrm>
            <a:off x="11482200" y="6634800"/>
            <a:ext cx="193680" cy="122760"/>
          </a:xfrm>
          <a:prstGeom prst="rect">
            <a:avLst/>
          </a:prstGeom>
          <a:noFill/>
          <a:ln w="0">
            <a:noFill/>
          </a:ln>
        </p:spPr>
        <p:txBody>
          <a:bodyPr lIns="0" rIns="0" tIns="0" bIns="0" anchor="t">
            <a:noAutofit/>
          </a:bodyPr>
          <a:p>
            <a:pPr algn="r">
              <a:lnSpc>
                <a:spcPct val="100000"/>
              </a:lnSpc>
              <a:buNone/>
            </a:pPr>
            <a:fld id="{1D790A9A-20A7-43A3-A103-B2982BD665B3}" type="slidenum">
              <a:rPr b="0" lang="en-GB" sz="800" spc="-1" strike="noStrike">
                <a:solidFill>
                  <a:srgbClr val="000000"/>
                </a:solidFill>
                <a:latin typeface="Arial"/>
              </a:rPr>
              <a:t>&lt;Foliennummer&gt;</a:t>
            </a:fld>
            <a:endParaRPr b="0" lang="en-GB" sz="800" spc="-1" strike="noStrike">
              <a:latin typeface="Times New Roman"/>
            </a:endParaRPr>
          </a:p>
        </p:txBody>
      </p:sp>
      <p:sp>
        <p:nvSpPr>
          <p:cNvPr id="1974" name="PlaceHolder 4"/>
          <p:cNvSpPr>
            <a:spLocks noGrp="1"/>
          </p:cNvSpPr>
          <p:nvPr>
            <p:ph/>
          </p:nvPr>
        </p:nvSpPr>
        <p:spPr>
          <a:xfrm>
            <a:off x="948240" y="2354760"/>
            <a:ext cx="5039640" cy="281880"/>
          </a:xfrm>
          <a:prstGeom prst="rect">
            <a:avLst/>
          </a:prstGeom>
          <a:noFill/>
          <a:ln w="0">
            <a:noFill/>
          </a:ln>
        </p:spPr>
        <p:txBody>
          <a:bodyPr lIns="0" rIns="0" tIns="0" bIns="0" anchor="t">
            <a:noAutofit/>
          </a:bodyPr>
          <a:p>
            <a:pPr>
              <a:lnSpc>
                <a:spcPct val="110000"/>
              </a:lnSpc>
              <a:spcAft>
                <a:spcPts val="1199"/>
              </a:spcAft>
              <a:buNone/>
              <a:tabLst>
                <a:tab algn="l" pos="0"/>
              </a:tabLst>
            </a:pPr>
            <a:r>
              <a:rPr b="0" lang="en-GB" sz="1800" spc="-1" strike="noStrike">
                <a:solidFill>
                  <a:srgbClr val="000000"/>
                </a:solidFill>
                <a:latin typeface="Arial"/>
              </a:rPr>
              <a:t>What is IDunion and blockchain?</a:t>
            </a:r>
            <a:endParaRPr b="0" lang="en-GB" sz="1800" spc="-1" strike="noStrike">
              <a:solidFill>
                <a:srgbClr val="000000"/>
              </a:solidFill>
              <a:latin typeface="Arial"/>
              <a:ea typeface="Microsoft YaHei"/>
            </a:endParaRPr>
          </a:p>
        </p:txBody>
      </p:sp>
      <p:sp>
        <p:nvSpPr>
          <p:cNvPr id="1975" name="PlaceHolder 5"/>
          <p:cNvSpPr>
            <a:spLocks noGrp="1"/>
          </p:cNvSpPr>
          <p:nvPr>
            <p:ph/>
          </p:nvPr>
        </p:nvSpPr>
        <p:spPr>
          <a:xfrm>
            <a:off x="518400" y="2354760"/>
            <a:ext cx="320400" cy="280800"/>
          </a:xfrm>
          <a:prstGeom prst="rect">
            <a:avLst/>
          </a:prstGeom>
          <a:noFill/>
          <a:ln w="0">
            <a:noFill/>
          </a:ln>
        </p:spPr>
        <p:txBody>
          <a:bodyPr lIns="0" rIns="0" tIns="0" bIns="0" anchor="t">
            <a:noAutofit/>
          </a:bodyPr>
          <a:p>
            <a:pPr>
              <a:lnSpc>
                <a:spcPct val="110000"/>
              </a:lnSpc>
              <a:spcAft>
                <a:spcPts val="1199"/>
              </a:spcAft>
              <a:buNone/>
              <a:tabLst>
                <a:tab algn="l" pos="0"/>
              </a:tabLst>
            </a:pPr>
            <a:r>
              <a:rPr b="1" lang="en-GB" sz="1800" spc="-1" strike="noStrike">
                <a:solidFill>
                  <a:srgbClr val="8c9fb1"/>
                </a:solidFill>
                <a:latin typeface="Arial"/>
              </a:rPr>
              <a:t>02</a:t>
            </a:r>
            <a:endParaRPr b="0" lang="en-GB" sz="1800" spc="-1" strike="noStrike">
              <a:solidFill>
                <a:srgbClr val="000000"/>
              </a:solidFill>
              <a:latin typeface="Arial"/>
            </a:endParaRPr>
          </a:p>
        </p:txBody>
      </p:sp>
      <p:sp>
        <p:nvSpPr>
          <p:cNvPr id="1976" name="PlaceHolder 6"/>
          <p:cNvSpPr>
            <a:spLocks noGrp="1"/>
          </p:cNvSpPr>
          <p:nvPr>
            <p:ph/>
          </p:nvPr>
        </p:nvSpPr>
        <p:spPr>
          <a:xfrm>
            <a:off x="948240" y="4525200"/>
            <a:ext cx="5039640" cy="28080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en-GB" sz="1800" spc="-1" strike="noStrike">
                <a:solidFill>
                  <a:srgbClr val="000000"/>
                </a:solidFill>
                <a:latin typeface="Arial"/>
              </a:rPr>
              <a:t>What have been the challenges?</a:t>
            </a:r>
            <a:endParaRPr b="0" lang="en-GB" sz="1800" spc="-1" strike="noStrike">
              <a:solidFill>
                <a:srgbClr val="000000"/>
              </a:solidFill>
              <a:latin typeface="Arial"/>
            </a:endParaRPr>
          </a:p>
        </p:txBody>
      </p:sp>
      <p:sp>
        <p:nvSpPr>
          <p:cNvPr id="1977" name="PlaceHolder 7"/>
          <p:cNvSpPr>
            <a:spLocks noGrp="1"/>
          </p:cNvSpPr>
          <p:nvPr>
            <p:ph/>
          </p:nvPr>
        </p:nvSpPr>
        <p:spPr>
          <a:xfrm>
            <a:off x="518400" y="4525200"/>
            <a:ext cx="320400" cy="280800"/>
          </a:xfrm>
          <a:prstGeom prst="rect">
            <a:avLst/>
          </a:prstGeom>
          <a:noFill/>
          <a:ln w="0">
            <a:noFill/>
          </a:ln>
        </p:spPr>
        <p:txBody>
          <a:bodyPr lIns="0" rIns="0" tIns="0" bIns="0" anchor="t">
            <a:noAutofit/>
          </a:bodyPr>
          <a:p>
            <a:pPr>
              <a:lnSpc>
                <a:spcPct val="110000"/>
              </a:lnSpc>
              <a:spcAft>
                <a:spcPts val="1199"/>
              </a:spcAft>
              <a:buNone/>
              <a:tabLst>
                <a:tab algn="l" pos="0"/>
              </a:tabLst>
            </a:pPr>
            <a:r>
              <a:rPr b="1" lang="en-GB" sz="1800" spc="-1" strike="noStrike">
                <a:solidFill>
                  <a:srgbClr val="8c9fb1"/>
                </a:solidFill>
                <a:latin typeface="Arial"/>
              </a:rPr>
              <a:t>05</a:t>
            </a:r>
            <a:endParaRPr b="0" lang="en-GB" sz="1800" spc="-1" strike="noStrike">
              <a:solidFill>
                <a:srgbClr val="000000"/>
              </a:solidFill>
              <a:latin typeface="Arial"/>
            </a:endParaRPr>
          </a:p>
        </p:txBody>
      </p:sp>
      <p:sp>
        <p:nvSpPr>
          <p:cNvPr id="1978" name="PlaceHolder 8"/>
          <p:cNvSpPr>
            <a:spLocks noGrp="1"/>
          </p:cNvSpPr>
          <p:nvPr>
            <p:ph/>
          </p:nvPr>
        </p:nvSpPr>
        <p:spPr>
          <a:xfrm>
            <a:off x="948240" y="3078360"/>
            <a:ext cx="5039640" cy="281880"/>
          </a:xfrm>
          <a:prstGeom prst="rect">
            <a:avLst/>
          </a:prstGeom>
          <a:noFill/>
          <a:ln w="0">
            <a:noFill/>
          </a:ln>
        </p:spPr>
        <p:txBody>
          <a:bodyPr lIns="0" rIns="0" tIns="0" bIns="0" anchor="t">
            <a:noAutofit/>
          </a:bodyPr>
          <a:p>
            <a:pPr>
              <a:lnSpc>
                <a:spcPct val="110000"/>
              </a:lnSpc>
              <a:spcAft>
                <a:spcPts val="1199"/>
              </a:spcAft>
              <a:buNone/>
              <a:tabLst>
                <a:tab algn="l" pos="0"/>
              </a:tabLst>
            </a:pPr>
            <a:r>
              <a:rPr b="0" lang="en-GB" sz="1800" spc="-1" strike="noStrike">
                <a:solidFill>
                  <a:srgbClr val="000000"/>
                </a:solidFill>
                <a:latin typeface="Arial"/>
              </a:rPr>
              <a:t>What is our mission?</a:t>
            </a:r>
            <a:endParaRPr b="0" lang="en-GB" sz="1800" spc="-1" strike="noStrike">
              <a:solidFill>
                <a:srgbClr val="000000"/>
              </a:solidFill>
              <a:latin typeface="Arial"/>
              <a:ea typeface="Microsoft YaHei"/>
            </a:endParaRPr>
          </a:p>
        </p:txBody>
      </p:sp>
      <p:sp>
        <p:nvSpPr>
          <p:cNvPr id="1979" name="PlaceHolder 9"/>
          <p:cNvSpPr>
            <a:spLocks noGrp="1"/>
          </p:cNvSpPr>
          <p:nvPr>
            <p:ph/>
          </p:nvPr>
        </p:nvSpPr>
        <p:spPr>
          <a:xfrm>
            <a:off x="518400" y="3078360"/>
            <a:ext cx="320400" cy="280800"/>
          </a:xfrm>
          <a:prstGeom prst="rect">
            <a:avLst/>
          </a:prstGeom>
          <a:noFill/>
          <a:ln w="0">
            <a:noFill/>
          </a:ln>
        </p:spPr>
        <p:txBody>
          <a:bodyPr lIns="0" rIns="0" tIns="0" bIns="0" anchor="t">
            <a:noAutofit/>
          </a:bodyPr>
          <a:p>
            <a:pPr>
              <a:lnSpc>
                <a:spcPct val="110000"/>
              </a:lnSpc>
              <a:spcAft>
                <a:spcPts val="1199"/>
              </a:spcAft>
              <a:buNone/>
              <a:tabLst>
                <a:tab algn="l" pos="0"/>
              </a:tabLst>
            </a:pPr>
            <a:r>
              <a:rPr b="1" lang="en-GB" sz="1800" spc="-1" strike="noStrike">
                <a:solidFill>
                  <a:srgbClr val="8c9fb1"/>
                </a:solidFill>
                <a:latin typeface="Arial"/>
              </a:rPr>
              <a:t>03</a:t>
            </a:r>
            <a:endParaRPr b="0" lang="en-GB" sz="1800" spc="-1" strike="noStrike">
              <a:solidFill>
                <a:srgbClr val="000000"/>
              </a:solidFill>
              <a:latin typeface="Arial"/>
            </a:endParaRPr>
          </a:p>
        </p:txBody>
      </p:sp>
      <p:sp>
        <p:nvSpPr>
          <p:cNvPr id="1980" name="PlaceHolder 10"/>
          <p:cNvSpPr>
            <a:spLocks noGrp="1"/>
          </p:cNvSpPr>
          <p:nvPr>
            <p:ph/>
          </p:nvPr>
        </p:nvSpPr>
        <p:spPr>
          <a:xfrm>
            <a:off x="948240" y="3801960"/>
            <a:ext cx="5039640" cy="28080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en-GB" sz="1800" spc="-1" strike="noStrike">
                <a:solidFill>
                  <a:srgbClr val="000000"/>
                </a:solidFill>
                <a:latin typeface="Arial"/>
              </a:rPr>
              <a:t>Our IDunion blockchain dashboard</a:t>
            </a:r>
            <a:endParaRPr b="0" lang="en-GB" sz="1800" spc="-1" strike="noStrike">
              <a:solidFill>
                <a:srgbClr val="000000"/>
              </a:solidFill>
              <a:latin typeface="Arial"/>
            </a:endParaRPr>
          </a:p>
        </p:txBody>
      </p:sp>
      <p:sp>
        <p:nvSpPr>
          <p:cNvPr id="1981" name="PlaceHolder 11"/>
          <p:cNvSpPr>
            <a:spLocks noGrp="1"/>
          </p:cNvSpPr>
          <p:nvPr>
            <p:ph/>
          </p:nvPr>
        </p:nvSpPr>
        <p:spPr>
          <a:xfrm>
            <a:off x="518400" y="3801960"/>
            <a:ext cx="320400" cy="280800"/>
          </a:xfrm>
          <a:prstGeom prst="rect">
            <a:avLst/>
          </a:prstGeom>
          <a:noFill/>
          <a:ln w="0">
            <a:noFill/>
          </a:ln>
        </p:spPr>
        <p:txBody>
          <a:bodyPr lIns="0" rIns="0" tIns="0" bIns="0" anchor="t">
            <a:noAutofit/>
          </a:bodyPr>
          <a:p>
            <a:pPr>
              <a:lnSpc>
                <a:spcPct val="110000"/>
              </a:lnSpc>
              <a:spcAft>
                <a:spcPts val="1199"/>
              </a:spcAft>
              <a:buNone/>
              <a:tabLst>
                <a:tab algn="l" pos="0"/>
              </a:tabLst>
            </a:pPr>
            <a:r>
              <a:rPr b="1" lang="en-GB" sz="1800" spc="-1" strike="noStrike">
                <a:solidFill>
                  <a:srgbClr val="8c9fb1"/>
                </a:solidFill>
                <a:latin typeface="Arial"/>
              </a:rPr>
              <a:t>04</a:t>
            </a:r>
            <a:endParaRPr b="0" lang="en-GB" sz="1800" spc="-1" strike="noStrike">
              <a:solidFill>
                <a:srgbClr val="000000"/>
              </a:solidFill>
              <a:latin typeface="Arial"/>
            </a:endParaRPr>
          </a:p>
        </p:txBody>
      </p:sp>
      <p:sp>
        <p:nvSpPr>
          <p:cNvPr id="1982" name="PlaceHolder 12"/>
          <p:cNvSpPr>
            <a:spLocks noGrp="1"/>
          </p:cNvSpPr>
          <p:nvPr>
            <p:ph/>
          </p:nvPr>
        </p:nvSpPr>
        <p:spPr>
          <a:xfrm>
            <a:off x="948240" y="5248800"/>
            <a:ext cx="5039640" cy="28080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en-GB" sz="1800" spc="-1" strike="noStrike">
                <a:solidFill>
                  <a:srgbClr val="000000"/>
                </a:solidFill>
                <a:latin typeface="Arial"/>
              </a:rPr>
              <a:t>Back-up</a:t>
            </a:r>
            <a:endParaRPr b="0" lang="en-GB" sz="1800" spc="-1" strike="noStrike">
              <a:solidFill>
                <a:srgbClr val="000000"/>
              </a:solidFill>
              <a:latin typeface="Arial"/>
            </a:endParaRPr>
          </a:p>
        </p:txBody>
      </p:sp>
      <p:sp>
        <p:nvSpPr>
          <p:cNvPr id="1983" name="PlaceHolder 13"/>
          <p:cNvSpPr>
            <a:spLocks noGrp="1"/>
          </p:cNvSpPr>
          <p:nvPr>
            <p:ph/>
          </p:nvPr>
        </p:nvSpPr>
        <p:spPr>
          <a:xfrm>
            <a:off x="518400" y="5248800"/>
            <a:ext cx="320400" cy="280800"/>
          </a:xfrm>
          <a:prstGeom prst="rect">
            <a:avLst/>
          </a:prstGeom>
          <a:noFill/>
          <a:ln w="0">
            <a:noFill/>
          </a:ln>
        </p:spPr>
        <p:txBody>
          <a:bodyPr lIns="0" rIns="0" tIns="0" bIns="0" anchor="t">
            <a:noAutofit/>
          </a:bodyPr>
          <a:p>
            <a:pPr>
              <a:lnSpc>
                <a:spcPct val="110000"/>
              </a:lnSpc>
              <a:spcAft>
                <a:spcPts val="1199"/>
              </a:spcAft>
              <a:buNone/>
              <a:tabLst>
                <a:tab algn="l" pos="0"/>
              </a:tabLst>
            </a:pPr>
            <a:r>
              <a:rPr b="1" lang="en-GB" sz="1800" spc="-1" strike="noStrike">
                <a:solidFill>
                  <a:srgbClr val="8c9fb1"/>
                </a:solidFill>
                <a:latin typeface="Arial"/>
              </a:rPr>
              <a:t>06</a:t>
            </a:r>
            <a:endParaRPr b="0" lang="en-GB" sz="1800" spc="-1" strike="noStrike">
              <a:solidFill>
                <a:srgbClr val="000000"/>
              </a:solidFill>
              <a:latin typeface="Arial"/>
            </a:endParaRPr>
          </a:p>
        </p:txBody>
      </p:sp>
      <p:sp>
        <p:nvSpPr>
          <p:cNvPr id="1984" name="PlaceHolder 14"/>
          <p:cNvSpPr>
            <a:spLocks noGrp="1"/>
          </p:cNvSpPr>
          <p:nvPr>
            <p:ph type="title"/>
          </p:nvPr>
        </p:nvSpPr>
        <p:spPr>
          <a:xfrm>
            <a:off x="518400" y="301320"/>
            <a:ext cx="6843960" cy="331920"/>
          </a:xfrm>
          <a:prstGeom prst="rect">
            <a:avLst/>
          </a:prstGeom>
          <a:noFill/>
          <a:ln w="0">
            <a:noFill/>
          </a:ln>
        </p:spPr>
        <p:txBody>
          <a:bodyPr lIns="0" rIns="0" tIns="0" bIns="0" anchor="t">
            <a:noAutofit/>
          </a:bodyPr>
          <a:p>
            <a:pPr>
              <a:lnSpc>
                <a:spcPct val="90000"/>
              </a:lnSpc>
              <a:buNone/>
            </a:pPr>
            <a:r>
              <a:rPr b="1" lang="en-GB" sz="2400" spc="-1" strike="noStrike">
                <a:solidFill>
                  <a:srgbClr val="041e42"/>
                </a:solidFill>
                <a:latin typeface="Arial"/>
              </a:rPr>
              <a:t>Agenda</a:t>
            </a:r>
            <a:endParaRPr b="0" lang="en-GB" sz="2400" spc="-1" strike="noStrike">
              <a:solidFill>
                <a:srgbClr val="000000"/>
              </a:solidFill>
              <a:latin typeface="Arial"/>
            </a:endParaRPr>
          </a:p>
        </p:txBody>
      </p:sp>
      <p:sp>
        <p:nvSpPr>
          <p:cNvPr id="1985" name="PlaceHolder 15"/>
          <p:cNvSpPr>
            <a:spLocks noGrp="1"/>
          </p:cNvSpPr>
          <p:nvPr>
            <p:ph/>
          </p:nvPr>
        </p:nvSpPr>
        <p:spPr>
          <a:xfrm>
            <a:off x="518400" y="687600"/>
            <a:ext cx="6843960" cy="24948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en-GB" sz="1600" spc="-1" strike="noStrike">
                <a:solidFill>
                  <a:srgbClr val="041e42"/>
                </a:solidFill>
                <a:latin typeface="Arial"/>
              </a:rPr>
              <a:t>Subheadline möglich. Gegebenenfalls löschen.</a:t>
            </a:r>
            <a:endParaRPr b="0" lang="en-GB" sz="1600" spc="-1" strike="noStrike">
              <a:solidFill>
                <a:srgbClr val="000000"/>
              </a:solidFill>
              <a:latin typeface="Arial"/>
            </a:endParaRPr>
          </a:p>
        </p:txBody>
      </p:sp>
      <p:sp>
        <p:nvSpPr>
          <p:cNvPr id="1986" name="PlaceHolder 16"/>
          <p:cNvSpPr>
            <a:spLocks noGrp="1"/>
          </p:cNvSpPr>
          <p:nvPr>
            <p:ph/>
          </p:nvPr>
        </p:nvSpPr>
        <p:spPr>
          <a:xfrm>
            <a:off x="948240" y="1631160"/>
            <a:ext cx="5039640" cy="28080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en-GB" sz="1800" spc="-1" strike="noStrike">
                <a:solidFill>
                  <a:srgbClr val="000000"/>
                </a:solidFill>
                <a:latin typeface="Arial"/>
              </a:rPr>
              <a:t>Who are the project members?</a:t>
            </a:r>
            <a:endParaRPr b="0" lang="en-GB" sz="1800" spc="-1" strike="noStrike">
              <a:solidFill>
                <a:srgbClr val="000000"/>
              </a:solidFill>
              <a:latin typeface="Arial"/>
            </a:endParaRPr>
          </a:p>
        </p:txBody>
      </p:sp>
      <p:sp>
        <p:nvSpPr>
          <p:cNvPr id="1987" name="PlaceHolder 17"/>
          <p:cNvSpPr>
            <a:spLocks noGrp="1"/>
          </p:cNvSpPr>
          <p:nvPr>
            <p:ph/>
          </p:nvPr>
        </p:nvSpPr>
        <p:spPr>
          <a:xfrm>
            <a:off x="518400" y="1631160"/>
            <a:ext cx="320400" cy="280800"/>
          </a:xfrm>
          <a:prstGeom prst="rect">
            <a:avLst/>
          </a:prstGeom>
          <a:noFill/>
          <a:ln w="0">
            <a:noFill/>
          </a:ln>
        </p:spPr>
        <p:txBody>
          <a:bodyPr lIns="0" rIns="0" tIns="0" bIns="0" anchor="t">
            <a:noAutofit/>
          </a:bodyPr>
          <a:p>
            <a:pPr>
              <a:lnSpc>
                <a:spcPct val="110000"/>
              </a:lnSpc>
              <a:spcAft>
                <a:spcPts val="1199"/>
              </a:spcAft>
              <a:buNone/>
              <a:tabLst>
                <a:tab algn="l" pos="0"/>
              </a:tabLst>
            </a:pPr>
            <a:r>
              <a:rPr b="1" lang="en-GB" sz="1800" spc="-1" strike="noStrike">
                <a:solidFill>
                  <a:srgbClr val="8c9fb1"/>
                </a:solidFill>
                <a:latin typeface="Arial"/>
              </a:rPr>
              <a:t>01</a:t>
            </a:r>
            <a:endParaRPr b="0" lang="en-GB" sz="1800" spc="-1" strike="noStrike">
              <a:solidFill>
                <a:srgbClr val="000000"/>
              </a:solidFill>
              <a:latin typeface="Arial"/>
            </a:endParaRPr>
          </a:p>
        </p:txBody>
      </p:sp>
      <p:pic>
        <p:nvPicPr>
          <p:cNvPr id="1988" name="" descr=""/>
          <p:cNvPicPr/>
          <p:nvPr/>
        </p:nvPicPr>
        <p:blipFill>
          <a:blip r:embed="rId1"/>
          <a:stretch/>
        </p:blipFill>
        <p:spPr>
          <a:xfrm>
            <a:off x="7740000" y="301320"/>
            <a:ext cx="2200320" cy="7786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9" name="PlaceHolder 1"/>
          <p:cNvSpPr>
            <a:spLocks noGrp="1"/>
          </p:cNvSpPr>
          <p:nvPr>
            <p:ph type="dt"/>
          </p:nvPr>
        </p:nvSpPr>
        <p:spPr>
          <a:xfrm>
            <a:off x="10417320" y="6634800"/>
            <a:ext cx="849240" cy="122760"/>
          </a:xfrm>
          <a:prstGeom prst="rect">
            <a:avLst/>
          </a:prstGeom>
          <a:noFill/>
          <a:ln w="0">
            <a:noFill/>
          </a:ln>
        </p:spPr>
        <p:txBody>
          <a:bodyPr lIns="0" rIns="0" tIns="0" bIns="0" anchor="t">
            <a:noAutofit/>
          </a:bodyPr>
          <a:p>
            <a:pPr algn="r">
              <a:lnSpc>
                <a:spcPct val="100000"/>
              </a:lnSpc>
              <a:buNone/>
            </a:pPr>
            <a:fld id="{5556BE67-CEAA-4D66-8552-7B72444AE8B3}" type="datetime">
              <a:rPr b="0" lang="en-GB" sz="800" spc="-1" strike="noStrike">
                <a:solidFill>
                  <a:srgbClr val="000000"/>
                </a:solidFill>
                <a:latin typeface="Arial"/>
              </a:rPr>
              <a:t>21/07/22</a:t>
            </a:fld>
            <a:endParaRPr b="0" lang="en-GB" sz="800" spc="-1" strike="noStrike">
              <a:latin typeface="Times New Roman"/>
            </a:endParaRPr>
          </a:p>
        </p:txBody>
      </p:sp>
      <p:sp>
        <p:nvSpPr>
          <p:cNvPr id="1990" name="PlaceHolder 2"/>
          <p:cNvSpPr>
            <a:spLocks noGrp="1"/>
          </p:cNvSpPr>
          <p:nvPr>
            <p:ph type="ftr"/>
          </p:nvPr>
        </p:nvSpPr>
        <p:spPr>
          <a:xfrm>
            <a:off x="518400" y="6634800"/>
            <a:ext cx="5469480" cy="122760"/>
          </a:xfrm>
          <a:prstGeom prst="rect">
            <a:avLst/>
          </a:prstGeom>
          <a:noFill/>
          <a:ln w="0">
            <a:noFill/>
          </a:ln>
        </p:spPr>
        <p:txBody>
          <a:bodyPr lIns="0" rIns="0" tIns="0" bIns="0" anchor="t">
            <a:noAutofit/>
          </a:bodyPr>
          <a:p>
            <a:pPr>
              <a:lnSpc>
                <a:spcPct val="100000"/>
              </a:lnSpc>
              <a:buNone/>
            </a:pPr>
            <a:r>
              <a:rPr b="0" lang="en-GB" sz="800" spc="-1" strike="noStrike">
                <a:solidFill>
                  <a:srgbClr val="000000"/>
                </a:solidFill>
                <a:latin typeface="Arial"/>
              </a:rPr>
              <a:t>Technische Fakultät</a:t>
            </a:r>
            <a:endParaRPr b="0" lang="en-GB" sz="800" spc="-1" strike="noStrike">
              <a:latin typeface="Times New Roman"/>
            </a:endParaRPr>
          </a:p>
        </p:txBody>
      </p:sp>
      <p:sp>
        <p:nvSpPr>
          <p:cNvPr id="1991" name="PlaceHolder 3"/>
          <p:cNvSpPr>
            <a:spLocks noGrp="1"/>
          </p:cNvSpPr>
          <p:nvPr>
            <p:ph type="sldNum"/>
          </p:nvPr>
        </p:nvSpPr>
        <p:spPr>
          <a:xfrm>
            <a:off x="11482200" y="6634800"/>
            <a:ext cx="193680" cy="122760"/>
          </a:xfrm>
          <a:prstGeom prst="rect">
            <a:avLst/>
          </a:prstGeom>
          <a:noFill/>
          <a:ln w="0">
            <a:noFill/>
          </a:ln>
        </p:spPr>
        <p:txBody>
          <a:bodyPr lIns="0" rIns="0" tIns="0" bIns="0" anchor="t">
            <a:noAutofit/>
          </a:bodyPr>
          <a:p>
            <a:pPr algn="r">
              <a:lnSpc>
                <a:spcPct val="100000"/>
              </a:lnSpc>
              <a:buNone/>
            </a:pPr>
            <a:fld id="{DD005D27-9711-4734-ACFB-20370921F132}" type="slidenum">
              <a:rPr b="0" lang="en-GB" sz="800" spc="-1" strike="noStrike">
                <a:solidFill>
                  <a:srgbClr val="000000"/>
                </a:solidFill>
                <a:latin typeface="Arial"/>
              </a:rPr>
              <a:t>&lt;Foliennummer&gt;</a:t>
            </a:fld>
            <a:endParaRPr b="0" lang="en-GB" sz="800" spc="-1" strike="noStrike">
              <a:latin typeface="Times New Roman"/>
            </a:endParaRPr>
          </a:p>
        </p:txBody>
      </p:sp>
      <p:sp>
        <p:nvSpPr>
          <p:cNvPr id="1992" name="PlaceHolder 4"/>
          <p:cNvSpPr>
            <a:spLocks noGrp="1"/>
          </p:cNvSpPr>
          <p:nvPr>
            <p:ph/>
          </p:nvPr>
        </p:nvSpPr>
        <p:spPr>
          <a:xfrm>
            <a:off x="518400" y="1631160"/>
            <a:ext cx="5601600" cy="4569120"/>
          </a:xfrm>
          <a:prstGeom prst="rect">
            <a:avLst/>
          </a:prstGeom>
          <a:noFill/>
          <a:ln w="0">
            <a:noFill/>
          </a:ln>
        </p:spPr>
        <p:txBody>
          <a:bodyPr lIns="0" rIns="360000" tIns="0" bIns="0" anchor="t">
            <a:noAutofit/>
          </a:bodyPr>
          <a:p>
            <a:pPr marL="432000" indent="-324000">
              <a:spcBef>
                <a:spcPts val="1417"/>
              </a:spcBef>
              <a:buClr>
                <a:srgbClr val="000000"/>
              </a:buClr>
              <a:buSzPct val="45000"/>
              <a:buFont typeface="Wingdings" charset="2"/>
              <a:buChar char=""/>
            </a:pPr>
            <a:r>
              <a:rPr b="0" lang="en-GB" sz="1600" spc="-1" strike="noStrike">
                <a:solidFill>
                  <a:srgbClr val="000000"/>
                </a:solidFill>
                <a:latin typeface="Arial"/>
              </a:rPr>
              <a:t>Industry partner: Siemens AG, Technology</a:t>
            </a:r>
            <a:endParaRPr b="0" lang="en-GB" sz="16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GB" sz="1600" spc="-1" strike="noStrike">
                <a:solidFill>
                  <a:srgbClr val="000000"/>
                </a:solidFill>
                <a:latin typeface="Arial"/>
              </a:rPr>
              <a:t>Team:</a:t>
            </a:r>
            <a:endParaRPr b="0" lang="en-GB"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Product</a:t>
            </a:r>
            <a:r>
              <a:rPr b="0" lang="en-GB" sz="1400" spc="-1" strike="noStrike">
                <a:solidFill>
                  <a:srgbClr val="000000"/>
                </a:solidFill>
                <a:latin typeface="Arial"/>
              </a:rPr>
              <a:t> </a:t>
            </a:r>
            <a:r>
              <a:rPr b="0" lang="en-US" sz="1400" spc="-1" strike="noStrike">
                <a:solidFill>
                  <a:srgbClr val="000000"/>
                </a:solidFill>
                <a:latin typeface="Arial"/>
              </a:rPr>
              <a:t>Owner</a:t>
            </a:r>
            <a:r>
              <a:rPr b="0" lang="en-GB" sz="1400" spc="-1" strike="noStrike">
                <a:solidFill>
                  <a:srgbClr val="000000"/>
                </a:solidFill>
                <a:latin typeface="Arial"/>
              </a:rPr>
              <a:t> (PO): </a:t>
            </a:r>
            <a:br/>
            <a:r>
              <a:rPr b="0" lang="en-GB" sz="1400" spc="-1" strike="noStrike">
                <a:solidFill>
                  <a:srgbClr val="000000"/>
                </a:solidFill>
                <a:latin typeface="Arial"/>
              </a:rPr>
              <a:t>Anna-Maria, David</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Software Developer (SD): </a:t>
            </a:r>
            <a:br/>
            <a:r>
              <a:rPr b="0" lang="en-GB" sz="1400" spc="-1" strike="noStrike">
                <a:solidFill>
                  <a:srgbClr val="000000"/>
                </a:solidFill>
                <a:latin typeface="Arial"/>
              </a:rPr>
              <a:t>Murali, Julian, Khai, Muhammad</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Scrum Master (SM): </a:t>
            </a:r>
            <a:br/>
            <a:r>
              <a:rPr b="0" lang="en-GB" sz="1400" spc="-1" strike="noStrike">
                <a:solidFill>
                  <a:srgbClr val="000000"/>
                </a:solidFill>
                <a:latin typeface="Arial"/>
              </a:rPr>
              <a:t>Gaurav</a:t>
            </a:r>
            <a:endParaRPr b="0" lang="en-GB" sz="1400" spc="-1" strike="noStrike">
              <a:solidFill>
                <a:srgbClr val="000000"/>
              </a:solidFill>
              <a:latin typeface="Arial"/>
            </a:endParaRPr>
          </a:p>
        </p:txBody>
      </p:sp>
      <p:sp>
        <p:nvSpPr>
          <p:cNvPr id="1993" name="PlaceHolder 5"/>
          <p:cNvSpPr>
            <a:spLocks noGrp="1"/>
          </p:cNvSpPr>
          <p:nvPr>
            <p:ph type="title"/>
          </p:nvPr>
        </p:nvSpPr>
        <p:spPr>
          <a:xfrm>
            <a:off x="518400" y="301320"/>
            <a:ext cx="6843960" cy="331920"/>
          </a:xfrm>
          <a:prstGeom prst="rect">
            <a:avLst/>
          </a:prstGeom>
          <a:noFill/>
          <a:ln w="0">
            <a:noFill/>
          </a:ln>
        </p:spPr>
        <p:txBody>
          <a:bodyPr lIns="0" rIns="0" tIns="0" bIns="0" anchor="t">
            <a:noAutofit/>
          </a:bodyPr>
          <a:p>
            <a:pPr>
              <a:lnSpc>
                <a:spcPct val="90000"/>
              </a:lnSpc>
              <a:buNone/>
            </a:pPr>
            <a:r>
              <a:rPr b="1" lang="en-GB" sz="2400" spc="-1" strike="noStrike">
                <a:solidFill>
                  <a:srgbClr val="041e42"/>
                </a:solidFill>
                <a:latin typeface="Arial"/>
              </a:rPr>
              <a:t>Who are the project members?</a:t>
            </a:r>
            <a:endParaRPr b="0" lang="en-GB" sz="2400" spc="-1" strike="noStrike">
              <a:solidFill>
                <a:srgbClr val="000000"/>
              </a:solidFill>
              <a:latin typeface="Arial"/>
            </a:endParaRPr>
          </a:p>
        </p:txBody>
      </p:sp>
      <p:sp>
        <p:nvSpPr>
          <p:cNvPr id="1994" name="PlaceHolder 6"/>
          <p:cNvSpPr>
            <a:spLocks noGrp="1"/>
          </p:cNvSpPr>
          <p:nvPr>
            <p:ph/>
          </p:nvPr>
        </p:nvSpPr>
        <p:spPr>
          <a:xfrm>
            <a:off x="517680" y="687240"/>
            <a:ext cx="6845040" cy="24876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en-GB" sz="1600" spc="-1" strike="noStrike">
                <a:solidFill>
                  <a:srgbClr val="041e42"/>
                </a:solidFill>
                <a:latin typeface="Arial"/>
              </a:rPr>
              <a:t>The team</a:t>
            </a:r>
            <a:endParaRPr b="0" lang="en-GB" sz="1600" spc="-1" strike="noStrike">
              <a:solidFill>
                <a:srgbClr val="000000"/>
              </a:solidFill>
              <a:latin typeface="Arial"/>
            </a:endParaRPr>
          </a:p>
        </p:txBody>
      </p:sp>
      <p:pic>
        <p:nvPicPr>
          <p:cNvPr id="1995" name="" descr=""/>
          <p:cNvPicPr/>
          <p:nvPr/>
        </p:nvPicPr>
        <p:blipFill>
          <a:blip r:embed="rId1"/>
          <a:stretch/>
        </p:blipFill>
        <p:spPr>
          <a:xfrm>
            <a:off x="7740000" y="301680"/>
            <a:ext cx="2200320" cy="778680"/>
          </a:xfrm>
          <a:prstGeom prst="rect">
            <a:avLst/>
          </a:prstGeom>
          <a:ln w="0">
            <a:noFill/>
          </a:ln>
        </p:spPr>
      </p:pic>
      <p:sp>
        <p:nvSpPr>
          <p:cNvPr id="1996" name=""/>
          <p:cNvSpPr/>
          <p:nvPr/>
        </p:nvSpPr>
        <p:spPr>
          <a:xfrm>
            <a:off x="5580000" y="1800000"/>
            <a:ext cx="6120000" cy="37800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buNone/>
            </a:pPr>
            <a:r>
              <a:rPr b="0" lang="en-GB" sz="1800" spc="-1" strike="noStrike">
                <a:latin typeface="Arial"/>
              </a:rPr>
              <a:t>FOTO (add foto here)</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7" name="PlaceHolder 1"/>
          <p:cNvSpPr>
            <a:spLocks noGrp="1"/>
          </p:cNvSpPr>
          <p:nvPr>
            <p:ph type="dt"/>
          </p:nvPr>
        </p:nvSpPr>
        <p:spPr>
          <a:xfrm>
            <a:off x="10417320" y="6634800"/>
            <a:ext cx="849240" cy="122760"/>
          </a:xfrm>
          <a:prstGeom prst="rect">
            <a:avLst/>
          </a:prstGeom>
          <a:noFill/>
          <a:ln w="0">
            <a:noFill/>
          </a:ln>
        </p:spPr>
        <p:txBody>
          <a:bodyPr lIns="0" rIns="0" tIns="0" bIns="0" anchor="t">
            <a:noAutofit/>
          </a:bodyPr>
          <a:p>
            <a:pPr algn="r">
              <a:lnSpc>
                <a:spcPct val="100000"/>
              </a:lnSpc>
              <a:buNone/>
            </a:pPr>
            <a:fld id="{D9D266E2-11CA-45BF-BBCE-1F6D2A5DCE25}" type="datetime">
              <a:rPr b="0" lang="en-GB" sz="800" spc="-1" strike="noStrike">
                <a:solidFill>
                  <a:srgbClr val="000000"/>
                </a:solidFill>
                <a:latin typeface="Arial"/>
              </a:rPr>
              <a:t>21/07/22</a:t>
            </a:fld>
            <a:endParaRPr b="0" lang="en-GB" sz="800" spc="-1" strike="noStrike">
              <a:latin typeface="Times New Roman"/>
            </a:endParaRPr>
          </a:p>
        </p:txBody>
      </p:sp>
      <p:sp>
        <p:nvSpPr>
          <p:cNvPr id="1998" name="PlaceHolder 2"/>
          <p:cNvSpPr>
            <a:spLocks noGrp="1"/>
          </p:cNvSpPr>
          <p:nvPr>
            <p:ph type="ftr"/>
          </p:nvPr>
        </p:nvSpPr>
        <p:spPr>
          <a:xfrm>
            <a:off x="518400" y="6634800"/>
            <a:ext cx="5469480" cy="122760"/>
          </a:xfrm>
          <a:prstGeom prst="rect">
            <a:avLst/>
          </a:prstGeom>
          <a:noFill/>
          <a:ln w="0">
            <a:noFill/>
          </a:ln>
        </p:spPr>
        <p:txBody>
          <a:bodyPr lIns="0" rIns="0" tIns="0" bIns="0" anchor="t">
            <a:noAutofit/>
          </a:bodyPr>
          <a:p>
            <a:pPr>
              <a:lnSpc>
                <a:spcPct val="100000"/>
              </a:lnSpc>
              <a:buNone/>
            </a:pPr>
            <a:r>
              <a:rPr b="0" lang="en-GB" sz="800" spc="-1" strike="noStrike">
                <a:solidFill>
                  <a:srgbClr val="000000"/>
                </a:solidFill>
                <a:latin typeface="Arial"/>
              </a:rPr>
              <a:t>Technische Fakultät</a:t>
            </a:r>
            <a:endParaRPr b="0" lang="en-GB" sz="800" spc="-1" strike="noStrike">
              <a:latin typeface="Times New Roman"/>
            </a:endParaRPr>
          </a:p>
        </p:txBody>
      </p:sp>
      <p:sp>
        <p:nvSpPr>
          <p:cNvPr id="1999" name="PlaceHolder 3"/>
          <p:cNvSpPr>
            <a:spLocks noGrp="1"/>
          </p:cNvSpPr>
          <p:nvPr>
            <p:ph type="sldNum"/>
          </p:nvPr>
        </p:nvSpPr>
        <p:spPr>
          <a:xfrm>
            <a:off x="11482200" y="6634800"/>
            <a:ext cx="193680" cy="122760"/>
          </a:xfrm>
          <a:prstGeom prst="rect">
            <a:avLst/>
          </a:prstGeom>
          <a:noFill/>
          <a:ln w="0">
            <a:noFill/>
          </a:ln>
        </p:spPr>
        <p:txBody>
          <a:bodyPr lIns="0" rIns="0" tIns="0" bIns="0" anchor="t">
            <a:noAutofit/>
          </a:bodyPr>
          <a:p>
            <a:pPr algn="r">
              <a:lnSpc>
                <a:spcPct val="100000"/>
              </a:lnSpc>
              <a:buNone/>
            </a:pPr>
            <a:fld id="{6ECA4865-135E-4510-AB21-69B69F907454}" type="slidenum">
              <a:rPr b="0" lang="en-GB" sz="800" spc="-1" strike="noStrike">
                <a:solidFill>
                  <a:srgbClr val="000000"/>
                </a:solidFill>
                <a:latin typeface="Arial"/>
              </a:rPr>
              <a:t>&lt;Foliennummer&gt;</a:t>
            </a:fld>
            <a:endParaRPr b="0" lang="en-GB" sz="800" spc="-1" strike="noStrike">
              <a:latin typeface="Times New Roman"/>
            </a:endParaRPr>
          </a:p>
        </p:txBody>
      </p:sp>
      <p:sp>
        <p:nvSpPr>
          <p:cNvPr id="2000" name="PlaceHolder 4"/>
          <p:cNvSpPr>
            <a:spLocks noGrp="1"/>
          </p:cNvSpPr>
          <p:nvPr>
            <p:ph/>
          </p:nvPr>
        </p:nvSpPr>
        <p:spPr>
          <a:xfrm>
            <a:off x="518400" y="1631160"/>
            <a:ext cx="11157480" cy="4569120"/>
          </a:xfrm>
          <a:prstGeom prst="rect">
            <a:avLst/>
          </a:prstGeom>
          <a:noFill/>
          <a:ln w="0">
            <a:noFill/>
          </a:ln>
        </p:spPr>
        <p:txBody>
          <a:bodyPr lIns="0" rIns="360000" tIns="0" bIns="0" anchor="t">
            <a:noAutofit/>
          </a:bodyPr>
          <a:p>
            <a:pPr>
              <a:lnSpc>
                <a:spcPct val="110000"/>
              </a:lnSpc>
              <a:spcAft>
                <a:spcPts val="1199"/>
              </a:spcAft>
              <a:buNone/>
              <a:tabLst>
                <a:tab algn="l" pos="0"/>
              </a:tabLst>
            </a:pPr>
            <a:r>
              <a:rPr b="1" lang="en-GB" sz="1600" spc="-1" strike="noStrike">
                <a:solidFill>
                  <a:srgbClr val="000000"/>
                </a:solidFill>
                <a:latin typeface="Arial"/>
              </a:rPr>
              <a:t>Lorem ipsum dolor sit amet,</a:t>
            </a:r>
            <a:endParaRPr b="0" lang="en-GB" sz="1600" spc="-1" strike="noStrike">
              <a:solidFill>
                <a:srgbClr val="000000"/>
              </a:solidFill>
              <a:latin typeface="Arial"/>
            </a:endParaRPr>
          </a:p>
          <a:p>
            <a:pPr>
              <a:lnSpc>
                <a:spcPct val="110000"/>
              </a:lnSpc>
              <a:spcAft>
                <a:spcPts val="1199"/>
              </a:spcAft>
              <a:buNone/>
              <a:tabLst>
                <a:tab algn="l" pos="0"/>
              </a:tabLst>
            </a:pPr>
            <a:r>
              <a:rPr b="0" lang="en-GB" sz="1600" spc="-1" strike="noStrike">
                <a:solidFill>
                  <a:srgbClr val="000000"/>
                </a:solidFill>
                <a:latin typeface="Arial"/>
              </a:rPr>
              <a:t>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a:r>
            <a:endParaRPr b="0" lang="en-GB" sz="1600" spc="-1" strike="noStrike">
              <a:solidFill>
                <a:srgbClr val="000000"/>
              </a:solidFill>
              <a:latin typeface="Arial"/>
            </a:endParaRPr>
          </a:p>
          <a:p>
            <a:pPr lvl="1" marL="180000" indent="-180000">
              <a:lnSpc>
                <a:spcPct val="110000"/>
              </a:lnSpc>
              <a:spcAft>
                <a:spcPts val="1199"/>
              </a:spcAft>
              <a:buClr>
                <a:srgbClr val="8c9fb1"/>
              </a:buClr>
              <a:buFont typeface="Symbol"/>
              <a:buChar char="-"/>
              <a:tabLst>
                <a:tab algn="l" pos="0"/>
              </a:tabLst>
            </a:pPr>
            <a:r>
              <a:rPr b="0" lang="en-GB" sz="1600" spc="-1" strike="noStrike">
                <a:solidFill>
                  <a:srgbClr val="000000"/>
                </a:solidFill>
                <a:latin typeface="Arial"/>
              </a:rPr>
              <a:t>Duis autem vel eum iriure dolor in hendrerit in vulputate velit esse molestie consequat,</a:t>
            </a:r>
            <a:br/>
            <a:r>
              <a:rPr b="0" lang="en-GB" sz="1600" spc="-1" strike="noStrike">
                <a:solidFill>
                  <a:srgbClr val="000000"/>
                </a:solidFill>
                <a:latin typeface="Arial"/>
              </a:rPr>
              <a:t>vel illum dolore eu feugiat nulla facilisis at vero eros et accumsan et iusto odio dignissim</a:t>
            </a:r>
            <a:br/>
            <a:r>
              <a:rPr b="0" lang="en-GB" sz="1600" spc="-1" strike="noStrike">
                <a:solidFill>
                  <a:srgbClr val="000000"/>
                </a:solidFill>
                <a:latin typeface="Arial"/>
              </a:rPr>
              <a:t>qui blandit praesent luptatum zzril delenit augue duis dolore te feugait nulla facilisi.</a:t>
            </a:r>
            <a:endParaRPr b="0" lang="en-GB" sz="1600" spc="-1" strike="noStrike">
              <a:solidFill>
                <a:srgbClr val="000000"/>
              </a:solidFill>
              <a:latin typeface="Arial"/>
            </a:endParaRPr>
          </a:p>
        </p:txBody>
      </p:sp>
      <p:sp>
        <p:nvSpPr>
          <p:cNvPr id="2001" name="PlaceHolder 5"/>
          <p:cNvSpPr>
            <a:spLocks noGrp="1"/>
          </p:cNvSpPr>
          <p:nvPr>
            <p:ph type="title"/>
          </p:nvPr>
        </p:nvSpPr>
        <p:spPr>
          <a:xfrm>
            <a:off x="518400" y="301320"/>
            <a:ext cx="6843960" cy="331920"/>
          </a:xfrm>
          <a:prstGeom prst="rect">
            <a:avLst/>
          </a:prstGeom>
          <a:noFill/>
          <a:ln w="0">
            <a:noFill/>
          </a:ln>
        </p:spPr>
        <p:txBody>
          <a:bodyPr lIns="0" rIns="0" tIns="0" bIns="0" anchor="t">
            <a:noAutofit/>
          </a:bodyPr>
          <a:p>
            <a:pPr>
              <a:lnSpc>
                <a:spcPct val="90000"/>
              </a:lnSpc>
              <a:buNone/>
            </a:pPr>
            <a:r>
              <a:rPr b="1" lang="en-GB" sz="2400" spc="-1" strike="noStrike">
                <a:solidFill>
                  <a:srgbClr val="041e42"/>
                </a:solidFill>
                <a:latin typeface="Arial"/>
              </a:rPr>
              <a:t>What is IDunion and blockchain?</a:t>
            </a:r>
            <a:endParaRPr b="0" lang="en-GB" sz="2400" spc="-1" strike="noStrike">
              <a:solidFill>
                <a:srgbClr val="000000"/>
              </a:solidFill>
              <a:latin typeface="Arial"/>
            </a:endParaRPr>
          </a:p>
        </p:txBody>
      </p:sp>
      <p:sp>
        <p:nvSpPr>
          <p:cNvPr id="2002" name="PlaceHolder 6"/>
          <p:cNvSpPr>
            <a:spLocks noGrp="1"/>
          </p:cNvSpPr>
          <p:nvPr>
            <p:ph/>
          </p:nvPr>
        </p:nvSpPr>
        <p:spPr>
          <a:xfrm>
            <a:off x="517680" y="687240"/>
            <a:ext cx="6845040" cy="24876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en-GB" sz="1600" spc="-1" strike="noStrike">
                <a:solidFill>
                  <a:srgbClr val="041e42"/>
                </a:solidFill>
                <a:latin typeface="Arial"/>
              </a:rPr>
              <a:t>A really short introduction to IDunion and blockchain </a:t>
            </a:r>
            <a:endParaRPr b="0" lang="en-GB" sz="1600" spc="-1" strike="noStrike">
              <a:solidFill>
                <a:srgbClr val="000000"/>
              </a:solidFill>
              <a:latin typeface="Arial"/>
            </a:endParaRPr>
          </a:p>
        </p:txBody>
      </p:sp>
      <p:pic>
        <p:nvPicPr>
          <p:cNvPr id="2003" name="" descr=""/>
          <p:cNvPicPr/>
          <p:nvPr/>
        </p:nvPicPr>
        <p:blipFill>
          <a:blip r:embed="rId1"/>
          <a:stretch/>
        </p:blipFill>
        <p:spPr>
          <a:xfrm>
            <a:off x="7740000" y="302040"/>
            <a:ext cx="2200320" cy="7786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04" name="" descr=""/>
          <p:cNvPicPr/>
          <p:nvPr/>
        </p:nvPicPr>
        <p:blipFill>
          <a:blip r:embed="rId1"/>
          <a:stretch/>
        </p:blipFill>
        <p:spPr>
          <a:xfrm>
            <a:off x="2682000" y="2429640"/>
            <a:ext cx="5886000" cy="4158360"/>
          </a:xfrm>
          <a:prstGeom prst="rect">
            <a:avLst/>
          </a:prstGeom>
          <a:ln w="0">
            <a:noFill/>
          </a:ln>
        </p:spPr>
      </p:pic>
      <p:sp>
        <p:nvSpPr>
          <p:cNvPr id="2005" name="PlaceHolder 1"/>
          <p:cNvSpPr>
            <a:spLocks noGrp="1"/>
          </p:cNvSpPr>
          <p:nvPr>
            <p:ph type="dt"/>
          </p:nvPr>
        </p:nvSpPr>
        <p:spPr>
          <a:xfrm>
            <a:off x="10417320" y="6634800"/>
            <a:ext cx="849240" cy="122760"/>
          </a:xfrm>
          <a:prstGeom prst="rect">
            <a:avLst/>
          </a:prstGeom>
          <a:noFill/>
          <a:ln w="0">
            <a:noFill/>
          </a:ln>
        </p:spPr>
        <p:txBody>
          <a:bodyPr lIns="0" rIns="0" tIns="0" bIns="0" anchor="t">
            <a:noAutofit/>
          </a:bodyPr>
          <a:p>
            <a:pPr algn="r">
              <a:lnSpc>
                <a:spcPct val="100000"/>
              </a:lnSpc>
              <a:buNone/>
            </a:pPr>
            <a:fld id="{ADB19754-97CD-4150-B9C4-789451CC917F}" type="datetime">
              <a:rPr b="0" lang="en-GB" sz="800" spc="-1" strike="noStrike">
                <a:solidFill>
                  <a:srgbClr val="000000"/>
                </a:solidFill>
                <a:latin typeface="Arial"/>
              </a:rPr>
              <a:t>21/07/22</a:t>
            </a:fld>
            <a:endParaRPr b="0" lang="en-GB" sz="800" spc="-1" strike="noStrike">
              <a:latin typeface="Times New Roman"/>
            </a:endParaRPr>
          </a:p>
        </p:txBody>
      </p:sp>
      <p:sp>
        <p:nvSpPr>
          <p:cNvPr id="2006" name="PlaceHolder 2"/>
          <p:cNvSpPr>
            <a:spLocks noGrp="1"/>
          </p:cNvSpPr>
          <p:nvPr>
            <p:ph type="ftr"/>
          </p:nvPr>
        </p:nvSpPr>
        <p:spPr>
          <a:xfrm>
            <a:off x="518400" y="6634800"/>
            <a:ext cx="5469480" cy="122760"/>
          </a:xfrm>
          <a:prstGeom prst="rect">
            <a:avLst/>
          </a:prstGeom>
          <a:noFill/>
          <a:ln w="0">
            <a:noFill/>
          </a:ln>
        </p:spPr>
        <p:txBody>
          <a:bodyPr lIns="0" rIns="0" tIns="0" bIns="0" anchor="t">
            <a:noAutofit/>
          </a:bodyPr>
          <a:p>
            <a:pPr>
              <a:lnSpc>
                <a:spcPct val="100000"/>
              </a:lnSpc>
              <a:buNone/>
            </a:pPr>
            <a:r>
              <a:rPr b="0" lang="en-GB" sz="800" spc="-1" strike="noStrike">
                <a:solidFill>
                  <a:srgbClr val="000000"/>
                </a:solidFill>
                <a:latin typeface="Arial"/>
              </a:rPr>
              <a:t>Technische Fakultät</a:t>
            </a:r>
            <a:endParaRPr b="0" lang="en-GB" sz="800" spc="-1" strike="noStrike">
              <a:latin typeface="Times New Roman"/>
            </a:endParaRPr>
          </a:p>
        </p:txBody>
      </p:sp>
      <p:sp>
        <p:nvSpPr>
          <p:cNvPr id="2007" name="PlaceHolder 3"/>
          <p:cNvSpPr>
            <a:spLocks noGrp="1"/>
          </p:cNvSpPr>
          <p:nvPr>
            <p:ph type="sldNum"/>
          </p:nvPr>
        </p:nvSpPr>
        <p:spPr>
          <a:xfrm>
            <a:off x="11482200" y="6634800"/>
            <a:ext cx="193680" cy="122760"/>
          </a:xfrm>
          <a:prstGeom prst="rect">
            <a:avLst/>
          </a:prstGeom>
          <a:noFill/>
          <a:ln w="0">
            <a:noFill/>
          </a:ln>
        </p:spPr>
        <p:txBody>
          <a:bodyPr lIns="0" rIns="0" tIns="0" bIns="0" anchor="t">
            <a:noAutofit/>
          </a:bodyPr>
          <a:p>
            <a:pPr algn="r">
              <a:lnSpc>
                <a:spcPct val="100000"/>
              </a:lnSpc>
              <a:buNone/>
            </a:pPr>
            <a:fld id="{EB1E8A32-0173-495C-8C93-69B13D4BD67C}" type="slidenum">
              <a:rPr b="0" lang="en-GB" sz="800" spc="-1" strike="noStrike">
                <a:solidFill>
                  <a:srgbClr val="000000"/>
                </a:solidFill>
                <a:latin typeface="Arial"/>
              </a:rPr>
              <a:t>&lt;Foliennummer&gt;</a:t>
            </a:fld>
            <a:endParaRPr b="0" lang="en-GB" sz="800" spc="-1" strike="noStrike">
              <a:latin typeface="Times New Roman"/>
            </a:endParaRPr>
          </a:p>
        </p:txBody>
      </p:sp>
      <p:sp>
        <p:nvSpPr>
          <p:cNvPr id="2008" name="PlaceHolder 4"/>
          <p:cNvSpPr>
            <a:spLocks noGrp="1"/>
          </p:cNvSpPr>
          <p:nvPr>
            <p:ph/>
          </p:nvPr>
        </p:nvSpPr>
        <p:spPr>
          <a:xfrm>
            <a:off x="518400" y="1631160"/>
            <a:ext cx="11157480" cy="1068840"/>
          </a:xfrm>
          <a:prstGeom prst="rect">
            <a:avLst/>
          </a:prstGeom>
          <a:noFill/>
          <a:ln w="0">
            <a:noFill/>
          </a:ln>
        </p:spPr>
        <p:txBody>
          <a:bodyPr lIns="0" rIns="360000" tIns="0" bIns="0" anchor="t">
            <a:noAutofit/>
          </a:bodyPr>
          <a:p>
            <a:pPr>
              <a:lnSpc>
                <a:spcPct val="110000"/>
              </a:lnSpc>
              <a:spcAft>
                <a:spcPts val="1199"/>
              </a:spcAft>
              <a:buNone/>
              <a:tabLst>
                <a:tab algn="l" pos="0"/>
              </a:tabLst>
            </a:pPr>
            <a:r>
              <a:rPr b="1" lang="en-GB" sz="1600" spc="-1" strike="noStrike">
                <a:solidFill>
                  <a:srgbClr val="000000"/>
                </a:solidFill>
                <a:latin typeface="Arial"/>
              </a:rPr>
              <a:t>The overall goal: Implement a metrics engine and a dashboard for the IDunion blockchain</a:t>
            </a:r>
            <a:endParaRPr b="0" lang="en-GB" sz="1600" spc="-1" strike="noStrike">
              <a:solidFill>
                <a:srgbClr val="000000"/>
              </a:solidFill>
              <a:latin typeface="Arial"/>
            </a:endParaRPr>
          </a:p>
        </p:txBody>
      </p:sp>
      <p:sp>
        <p:nvSpPr>
          <p:cNvPr id="2009" name="PlaceHolder 5"/>
          <p:cNvSpPr>
            <a:spLocks noGrp="1"/>
          </p:cNvSpPr>
          <p:nvPr>
            <p:ph type="title"/>
          </p:nvPr>
        </p:nvSpPr>
        <p:spPr>
          <a:xfrm>
            <a:off x="518400" y="301320"/>
            <a:ext cx="6843960" cy="331920"/>
          </a:xfrm>
          <a:prstGeom prst="rect">
            <a:avLst/>
          </a:prstGeom>
          <a:noFill/>
          <a:ln w="0">
            <a:noFill/>
          </a:ln>
        </p:spPr>
        <p:txBody>
          <a:bodyPr lIns="0" rIns="0" tIns="0" bIns="0" anchor="t">
            <a:noAutofit/>
          </a:bodyPr>
          <a:p>
            <a:pPr>
              <a:lnSpc>
                <a:spcPct val="90000"/>
              </a:lnSpc>
              <a:buNone/>
            </a:pPr>
            <a:r>
              <a:rPr b="1" lang="en-GB" sz="2400" spc="-1" strike="noStrike">
                <a:solidFill>
                  <a:srgbClr val="041e42"/>
                </a:solidFill>
                <a:latin typeface="Arial"/>
              </a:rPr>
              <a:t>What is our mission?</a:t>
            </a:r>
            <a:endParaRPr b="0" lang="en-GB" sz="2400" spc="-1" strike="noStrike">
              <a:solidFill>
                <a:srgbClr val="000000"/>
              </a:solidFill>
              <a:latin typeface="Arial"/>
            </a:endParaRPr>
          </a:p>
        </p:txBody>
      </p:sp>
      <p:sp>
        <p:nvSpPr>
          <p:cNvPr id="2010" name="PlaceHolder 6"/>
          <p:cNvSpPr>
            <a:spLocks noGrp="1"/>
          </p:cNvSpPr>
          <p:nvPr>
            <p:ph/>
          </p:nvPr>
        </p:nvSpPr>
        <p:spPr>
          <a:xfrm>
            <a:off x="517680" y="687240"/>
            <a:ext cx="6845040" cy="24876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en-GB" sz="1600" spc="-1" strike="noStrike">
                <a:solidFill>
                  <a:srgbClr val="041e42"/>
                </a:solidFill>
                <a:latin typeface="Arial"/>
              </a:rPr>
              <a:t>The overall software architecture and implemeted tools </a:t>
            </a:r>
            <a:endParaRPr b="0" lang="en-GB" sz="1600" spc="-1" strike="noStrike">
              <a:solidFill>
                <a:srgbClr val="000000"/>
              </a:solidFill>
              <a:latin typeface="Arial"/>
            </a:endParaRPr>
          </a:p>
        </p:txBody>
      </p:sp>
      <p:pic>
        <p:nvPicPr>
          <p:cNvPr id="2011" name="" descr=""/>
          <p:cNvPicPr/>
          <p:nvPr/>
        </p:nvPicPr>
        <p:blipFill>
          <a:blip r:embed="rId2"/>
          <a:stretch/>
        </p:blipFill>
        <p:spPr>
          <a:xfrm>
            <a:off x="873000" y="4860000"/>
            <a:ext cx="2007000" cy="547200"/>
          </a:xfrm>
          <a:prstGeom prst="rect">
            <a:avLst/>
          </a:prstGeom>
          <a:ln w="0">
            <a:noFill/>
          </a:ln>
        </p:spPr>
      </p:pic>
      <p:pic>
        <p:nvPicPr>
          <p:cNvPr id="2012" name="" descr=""/>
          <p:cNvPicPr/>
          <p:nvPr/>
        </p:nvPicPr>
        <p:blipFill>
          <a:blip r:embed="rId3"/>
          <a:stretch/>
        </p:blipFill>
        <p:spPr>
          <a:xfrm>
            <a:off x="7289640" y="2539800"/>
            <a:ext cx="810360" cy="880200"/>
          </a:xfrm>
          <a:prstGeom prst="rect">
            <a:avLst/>
          </a:prstGeom>
          <a:ln w="0">
            <a:noFill/>
          </a:ln>
        </p:spPr>
      </p:pic>
      <p:pic>
        <p:nvPicPr>
          <p:cNvPr id="2013" name="" descr=""/>
          <p:cNvPicPr/>
          <p:nvPr/>
        </p:nvPicPr>
        <p:blipFill>
          <a:blip r:embed="rId4"/>
          <a:stretch/>
        </p:blipFill>
        <p:spPr>
          <a:xfrm flipH="1">
            <a:off x="8460000" y="4320000"/>
            <a:ext cx="1080000" cy="1080000"/>
          </a:xfrm>
          <a:prstGeom prst="rect">
            <a:avLst/>
          </a:prstGeom>
          <a:ln w="0">
            <a:noFill/>
          </a:ln>
        </p:spPr>
      </p:pic>
      <p:pic>
        <p:nvPicPr>
          <p:cNvPr id="2014" name="" descr=""/>
          <p:cNvPicPr/>
          <p:nvPr/>
        </p:nvPicPr>
        <p:blipFill>
          <a:blip r:embed="rId5"/>
          <a:stretch/>
        </p:blipFill>
        <p:spPr>
          <a:xfrm>
            <a:off x="5040000" y="2712240"/>
            <a:ext cx="1699560" cy="5277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5" name="PlaceHolder 1"/>
          <p:cNvSpPr>
            <a:spLocks noGrp="1"/>
          </p:cNvSpPr>
          <p:nvPr>
            <p:ph type="dt"/>
          </p:nvPr>
        </p:nvSpPr>
        <p:spPr>
          <a:xfrm>
            <a:off x="10417320" y="6634800"/>
            <a:ext cx="849240" cy="122760"/>
          </a:xfrm>
          <a:prstGeom prst="rect">
            <a:avLst/>
          </a:prstGeom>
          <a:noFill/>
          <a:ln w="0">
            <a:noFill/>
          </a:ln>
        </p:spPr>
        <p:txBody>
          <a:bodyPr lIns="0" rIns="0" tIns="0" bIns="0" anchor="t">
            <a:noAutofit/>
          </a:bodyPr>
          <a:p>
            <a:pPr algn="r">
              <a:lnSpc>
                <a:spcPct val="100000"/>
              </a:lnSpc>
              <a:buNone/>
            </a:pPr>
            <a:fld id="{C50F69BD-60A9-4CD6-8FD1-0B0FE9AD9397}" type="datetime">
              <a:rPr b="0" lang="en-GB" sz="800" spc="-1" strike="noStrike">
                <a:solidFill>
                  <a:srgbClr val="000000"/>
                </a:solidFill>
                <a:latin typeface="Arial"/>
              </a:rPr>
              <a:t>21/07/22</a:t>
            </a:fld>
            <a:endParaRPr b="0" lang="en-GB" sz="800" spc="-1" strike="noStrike">
              <a:latin typeface="Times New Roman"/>
            </a:endParaRPr>
          </a:p>
        </p:txBody>
      </p:sp>
      <p:sp>
        <p:nvSpPr>
          <p:cNvPr id="2016" name="PlaceHolder 2"/>
          <p:cNvSpPr>
            <a:spLocks noGrp="1"/>
          </p:cNvSpPr>
          <p:nvPr>
            <p:ph type="ftr"/>
          </p:nvPr>
        </p:nvSpPr>
        <p:spPr>
          <a:xfrm>
            <a:off x="518400" y="6634800"/>
            <a:ext cx="5469480" cy="122760"/>
          </a:xfrm>
          <a:prstGeom prst="rect">
            <a:avLst/>
          </a:prstGeom>
          <a:noFill/>
          <a:ln w="0">
            <a:noFill/>
          </a:ln>
        </p:spPr>
        <p:txBody>
          <a:bodyPr lIns="0" rIns="0" tIns="0" bIns="0" anchor="t">
            <a:noAutofit/>
          </a:bodyPr>
          <a:p>
            <a:pPr>
              <a:lnSpc>
                <a:spcPct val="100000"/>
              </a:lnSpc>
              <a:buNone/>
            </a:pPr>
            <a:r>
              <a:rPr b="0" lang="en-GB" sz="800" spc="-1" strike="noStrike">
                <a:solidFill>
                  <a:srgbClr val="000000"/>
                </a:solidFill>
                <a:latin typeface="Arial"/>
              </a:rPr>
              <a:t>Technische Fakultät</a:t>
            </a:r>
            <a:endParaRPr b="0" lang="en-GB" sz="800" spc="-1" strike="noStrike">
              <a:latin typeface="Times New Roman"/>
            </a:endParaRPr>
          </a:p>
        </p:txBody>
      </p:sp>
      <p:sp>
        <p:nvSpPr>
          <p:cNvPr id="2017" name="PlaceHolder 3"/>
          <p:cNvSpPr>
            <a:spLocks noGrp="1"/>
          </p:cNvSpPr>
          <p:nvPr>
            <p:ph type="sldNum"/>
          </p:nvPr>
        </p:nvSpPr>
        <p:spPr>
          <a:xfrm>
            <a:off x="11482200" y="6634800"/>
            <a:ext cx="193680" cy="122760"/>
          </a:xfrm>
          <a:prstGeom prst="rect">
            <a:avLst/>
          </a:prstGeom>
          <a:noFill/>
          <a:ln w="0">
            <a:noFill/>
          </a:ln>
        </p:spPr>
        <p:txBody>
          <a:bodyPr lIns="0" rIns="0" tIns="0" bIns="0" anchor="t">
            <a:noAutofit/>
          </a:bodyPr>
          <a:p>
            <a:pPr algn="r">
              <a:lnSpc>
                <a:spcPct val="100000"/>
              </a:lnSpc>
              <a:buNone/>
            </a:pPr>
            <a:fld id="{14EE2355-FF99-43DB-A799-7A3822179138}" type="slidenum">
              <a:rPr b="0" lang="en-GB" sz="800" spc="-1" strike="noStrike">
                <a:solidFill>
                  <a:srgbClr val="000000"/>
                </a:solidFill>
                <a:latin typeface="Arial"/>
              </a:rPr>
              <a:t>&lt;Foliennummer&gt;</a:t>
            </a:fld>
            <a:endParaRPr b="0" lang="en-GB" sz="800" spc="-1" strike="noStrike">
              <a:latin typeface="Times New Roman"/>
            </a:endParaRPr>
          </a:p>
        </p:txBody>
      </p:sp>
      <p:sp>
        <p:nvSpPr>
          <p:cNvPr id="2018" name="PlaceHolder 4"/>
          <p:cNvSpPr>
            <a:spLocks noGrp="1"/>
          </p:cNvSpPr>
          <p:nvPr>
            <p:ph/>
          </p:nvPr>
        </p:nvSpPr>
        <p:spPr>
          <a:xfrm>
            <a:off x="518400" y="1631160"/>
            <a:ext cx="11157480" cy="4569120"/>
          </a:xfrm>
          <a:prstGeom prst="rect">
            <a:avLst/>
          </a:prstGeom>
          <a:noFill/>
          <a:ln w="0">
            <a:noFill/>
          </a:ln>
        </p:spPr>
        <p:txBody>
          <a:bodyPr lIns="0" rIns="360000" tIns="0" bIns="0" anchor="t">
            <a:noAutofit/>
          </a:bodyPr>
          <a:p>
            <a:pPr>
              <a:lnSpc>
                <a:spcPct val="110000"/>
              </a:lnSpc>
              <a:spcAft>
                <a:spcPts val="1199"/>
              </a:spcAft>
              <a:buNone/>
              <a:tabLst>
                <a:tab algn="l" pos="0"/>
              </a:tabLst>
            </a:pPr>
            <a:r>
              <a:rPr b="1" lang="en-GB" sz="1600" spc="-1" strike="noStrike">
                <a:solidFill>
                  <a:srgbClr val="000000"/>
                </a:solidFill>
                <a:latin typeface="Arial"/>
              </a:rPr>
              <a:t>Add Dashboard examples here</a:t>
            </a:r>
            <a:endParaRPr b="0" lang="en-GB" sz="1600" spc="-1" strike="noStrike">
              <a:solidFill>
                <a:srgbClr val="000000"/>
              </a:solidFill>
              <a:latin typeface="Arial"/>
            </a:endParaRPr>
          </a:p>
        </p:txBody>
      </p:sp>
      <p:sp>
        <p:nvSpPr>
          <p:cNvPr id="2019" name="PlaceHolder 5"/>
          <p:cNvSpPr>
            <a:spLocks noGrp="1"/>
          </p:cNvSpPr>
          <p:nvPr>
            <p:ph type="title"/>
          </p:nvPr>
        </p:nvSpPr>
        <p:spPr>
          <a:xfrm>
            <a:off x="518400" y="301320"/>
            <a:ext cx="6843960" cy="331920"/>
          </a:xfrm>
          <a:prstGeom prst="rect">
            <a:avLst/>
          </a:prstGeom>
          <a:noFill/>
          <a:ln w="0">
            <a:noFill/>
          </a:ln>
        </p:spPr>
        <p:txBody>
          <a:bodyPr lIns="0" rIns="0" tIns="0" bIns="0" anchor="t">
            <a:noAutofit/>
          </a:bodyPr>
          <a:p>
            <a:pPr>
              <a:lnSpc>
                <a:spcPct val="90000"/>
              </a:lnSpc>
              <a:buNone/>
            </a:pPr>
            <a:r>
              <a:rPr b="1" lang="en-GB" sz="2400" spc="-1" strike="noStrike">
                <a:solidFill>
                  <a:srgbClr val="041e42"/>
                </a:solidFill>
                <a:latin typeface="Arial"/>
              </a:rPr>
              <a:t>Our IDunion blockchain dashboard</a:t>
            </a:r>
            <a:endParaRPr b="0" lang="en-GB" sz="2400" spc="-1" strike="noStrike">
              <a:solidFill>
                <a:srgbClr val="000000"/>
              </a:solidFill>
              <a:latin typeface="Arial"/>
            </a:endParaRPr>
          </a:p>
        </p:txBody>
      </p:sp>
      <p:sp>
        <p:nvSpPr>
          <p:cNvPr id="2020" name="PlaceHolder 6"/>
          <p:cNvSpPr>
            <a:spLocks noGrp="1"/>
          </p:cNvSpPr>
          <p:nvPr>
            <p:ph/>
          </p:nvPr>
        </p:nvSpPr>
        <p:spPr>
          <a:xfrm>
            <a:off x="517680" y="687240"/>
            <a:ext cx="6845040" cy="24876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en-GB" sz="1600" spc="-1" strike="noStrike">
                <a:solidFill>
                  <a:srgbClr val="041e42"/>
                </a:solidFill>
                <a:latin typeface="Arial"/>
              </a:rPr>
              <a:t>Subheadline möglich. Gegebenenfalls löschen.</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1" name="PlaceHolder 1"/>
          <p:cNvSpPr>
            <a:spLocks noGrp="1"/>
          </p:cNvSpPr>
          <p:nvPr>
            <p:ph type="dt"/>
          </p:nvPr>
        </p:nvSpPr>
        <p:spPr>
          <a:xfrm>
            <a:off x="10417320" y="6634800"/>
            <a:ext cx="849240" cy="122760"/>
          </a:xfrm>
          <a:prstGeom prst="rect">
            <a:avLst/>
          </a:prstGeom>
          <a:noFill/>
          <a:ln w="0">
            <a:noFill/>
          </a:ln>
        </p:spPr>
        <p:txBody>
          <a:bodyPr lIns="0" rIns="0" tIns="0" bIns="0" anchor="t">
            <a:noAutofit/>
          </a:bodyPr>
          <a:p>
            <a:pPr algn="r">
              <a:lnSpc>
                <a:spcPct val="100000"/>
              </a:lnSpc>
              <a:buNone/>
            </a:pPr>
            <a:fld id="{B7184DBA-A18B-45C9-BC75-B27E637D87D7}" type="datetime">
              <a:rPr b="0" lang="en-GB" sz="800" spc="-1" strike="noStrike">
                <a:solidFill>
                  <a:srgbClr val="000000"/>
                </a:solidFill>
                <a:latin typeface="Arial"/>
              </a:rPr>
              <a:t>21/07/22</a:t>
            </a:fld>
            <a:endParaRPr b="0" lang="en-GB" sz="800" spc="-1" strike="noStrike">
              <a:latin typeface="Times New Roman"/>
            </a:endParaRPr>
          </a:p>
        </p:txBody>
      </p:sp>
      <p:sp>
        <p:nvSpPr>
          <p:cNvPr id="2022" name="PlaceHolder 2"/>
          <p:cNvSpPr>
            <a:spLocks noGrp="1"/>
          </p:cNvSpPr>
          <p:nvPr>
            <p:ph type="ftr"/>
          </p:nvPr>
        </p:nvSpPr>
        <p:spPr>
          <a:xfrm>
            <a:off x="518400" y="6634800"/>
            <a:ext cx="5469480" cy="122760"/>
          </a:xfrm>
          <a:prstGeom prst="rect">
            <a:avLst/>
          </a:prstGeom>
          <a:noFill/>
          <a:ln w="0">
            <a:noFill/>
          </a:ln>
        </p:spPr>
        <p:txBody>
          <a:bodyPr lIns="0" rIns="0" tIns="0" bIns="0" anchor="t">
            <a:noAutofit/>
          </a:bodyPr>
          <a:p>
            <a:pPr>
              <a:lnSpc>
                <a:spcPct val="100000"/>
              </a:lnSpc>
              <a:buNone/>
            </a:pPr>
            <a:r>
              <a:rPr b="0" lang="en-GB" sz="800" spc="-1" strike="noStrike">
                <a:solidFill>
                  <a:srgbClr val="000000"/>
                </a:solidFill>
                <a:latin typeface="Arial"/>
              </a:rPr>
              <a:t>Technische Fakultät</a:t>
            </a:r>
            <a:endParaRPr b="0" lang="en-GB" sz="800" spc="-1" strike="noStrike">
              <a:latin typeface="Times New Roman"/>
            </a:endParaRPr>
          </a:p>
        </p:txBody>
      </p:sp>
      <p:sp>
        <p:nvSpPr>
          <p:cNvPr id="2023" name="PlaceHolder 3"/>
          <p:cNvSpPr>
            <a:spLocks noGrp="1"/>
          </p:cNvSpPr>
          <p:nvPr>
            <p:ph type="sldNum"/>
          </p:nvPr>
        </p:nvSpPr>
        <p:spPr>
          <a:xfrm>
            <a:off x="11482200" y="6634800"/>
            <a:ext cx="193680" cy="122760"/>
          </a:xfrm>
          <a:prstGeom prst="rect">
            <a:avLst/>
          </a:prstGeom>
          <a:noFill/>
          <a:ln w="0">
            <a:noFill/>
          </a:ln>
        </p:spPr>
        <p:txBody>
          <a:bodyPr lIns="0" rIns="0" tIns="0" bIns="0" anchor="t">
            <a:noAutofit/>
          </a:bodyPr>
          <a:p>
            <a:pPr algn="r">
              <a:lnSpc>
                <a:spcPct val="100000"/>
              </a:lnSpc>
              <a:buNone/>
            </a:pPr>
            <a:fld id="{4CE87FC4-014B-46B0-B7CA-2D732BC453E5}" type="slidenum">
              <a:rPr b="0" lang="en-GB" sz="800" spc="-1" strike="noStrike">
                <a:solidFill>
                  <a:srgbClr val="000000"/>
                </a:solidFill>
                <a:latin typeface="Arial"/>
              </a:rPr>
              <a:t>&lt;Foliennummer&gt;</a:t>
            </a:fld>
            <a:endParaRPr b="0" lang="en-GB" sz="800" spc="-1" strike="noStrike">
              <a:latin typeface="Times New Roman"/>
            </a:endParaRPr>
          </a:p>
        </p:txBody>
      </p:sp>
      <p:sp>
        <p:nvSpPr>
          <p:cNvPr id="2024" name="PlaceHolder 4"/>
          <p:cNvSpPr>
            <a:spLocks noGrp="1"/>
          </p:cNvSpPr>
          <p:nvPr>
            <p:ph/>
          </p:nvPr>
        </p:nvSpPr>
        <p:spPr>
          <a:xfrm>
            <a:off x="518400" y="1631160"/>
            <a:ext cx="11157480" cy="4569120"/>
          </a:xfrm>
          <a:prstGeom prst="rect">
            <a:avLst/>
          </a:prstGeom>
          <a:noFill/>
          <a:ln w="0">
            <a:noFill/>
          </a:ln>
        </p:spPr>
        <p:txBody>
          <a:bodyPr lIns="0" rIns="360000" tIns="0" bIns="0" anchor="t">
            <a:noAutofit/>
          </a:bodyPr>
          <a:p>
            <a:pPr>
              <a:lnSpc>
                <a:spcPct val="110000"/>
              </a:lnSpc>
              <a:spcAft>
                <a:spcPts val="1199"/>
              </a:spcAft>
              <a:buNone/>
              <a:tabLst>
                <a:tab algn="l" pos="0"/>
              </a:tabLst>
            </a:pPr>
            <a:r>
              <a:rPr b="1" lang="en-GB" sz="1600" spc="-1" strike="noStrike">
                <a:solidFill>
                  <a:srgbClr val="000000"/>
                </a:solidFill>
                <a:latin typeface="Arial"/>
              </a:rPr>
              <a:t>Lorem ipsum dolor sit amet,</a:t>
            </a:r>
            <a:endParaRPr b="0" lang="en-GB" sz="1600" spc="-1" strike="noStrike">
              <a:solidFill>
                <a:srgbClr val="000000"/>
              </a:solidFill>
              <a:latin typeface="Arial"/>
            </a:endParaRPr>
          </a:p>
          <a:p>
            <a:pPr>
              <a:lnSpc>
                <a:spcPct val="110000"/>
              </a:lnSpc>
              <a:spcAft>
                <a:spcPts val="1199"/>
              </a:spcAft>
              <a:buNone/>
              <a:tabLst>
                <a:tab algn="l" pos="0"/>
              </a:tabLst>
            </a:pPr>
            <a:r>
              <a:rPr b="0" lang="en-GB" sz="1600" spc="-1" strike="noStrike">
                <a:solidFill>
                  <a:srgbClr val="000000"/>
                </a:solidFill>
                <a:latin typeface="Arial"/>
              </a:rPr>
              <a:t>conscing elitr, sed diam nonumy eirmod tempor invidunt ut labore et dolore magna aliquyam erat, sed diam voluptua. </a:t>
            </a:r>
            <a:endParaRPr b="0" lang="en-GB" sz="1600" spc="-1" strike="noStrike">
              <a:solidFill>
                <a:srgbClr val="000000"/>
              </a:solidFill>
              <a:latin typeface="Arial"/>
            </a:endParaRPr>
          </a:p>
          <a:p>
            <a:pPr lvl="1" marL="180000" indent="-180000">
              <a:lnSpc>
                <a:spcPct val="110000"/>
              </a:lnSpc>
              <a:spcAft>
                <a:spcPts val="1199"/>
              </a:spcAft>
              <a:buClr>
                <a:srgbClr val="8c9fb1"/>
              </a:buClr>
              <a:buFont typeface="Symbol"/>
              <a:buChar char="-"/>
              <a:tabLst>
                <a:tab algn="l" pos="0"/>
              </a:tabLst>
            </a:pPr>
            <a:r>
              <a:rPr b="0" lang="en-GB" sz="1600" spc="-1" strike="noStrike">
                <a:solidFill>
                  <a:srgbClr val="000000"/>
                </a:solidFill>
                <a:latin typeface="Arial"/>
              </a:rPr>
              <a:t>Duis autem vel eum iriure dolor in hendrerit in vulputate velit esse molestie consequat,</a:t>
            </a:r>
            <a:br/>
            <a:r>
              <a:rPr b="0" lang="en-GB" sz="1600" spc="-1" strike="noStrike">
                <a:solidFill>
                  <a:srgbClr val="000000"/>
                </a:solidFill>
                <a:latin typeface="Arial"/>
              </a:rPr>
              <a:t>vel illum dolore eu feugiat nulla facilisis at vero eros et accumsan et iusto odio dignissim</a:t>
            </a:r>
            <a:br/>
            <a:r>
              <a:rPr b="0" lang="en-GB" sz="1600" spc="-1" strike="noStrike">
                <a:solidFill>
                  <a:srgbClr val="000000"/>
                </a:solidFill>
                <a:latin typeface="Arial"/>
              </a:rPr>
              <a:t>qui blandit praesent luptatum zzril delenit augue duis dolore te feugait nulla facilisi.</a:t>
            </a:r>
            <a:endParaRPr b="0" lang="en-GB" sz="1600" spc="-1" strike="noStrike">
              <a:solidFill>
                <a:srgbClr val="000000"/>
              </a:solidFill>
              <a:latin typeface="Arial"/>
            </a:endParaRPr>
          </a:p>
        </p:txBody>
      </p:sp>
      <p:sp>
        <p:nvSpPr>
          <p:cNvPr id="2025" name="PlaceHolder 5"/>
          <p:cNvSpPr>
            <a:spLocks noGrp="1"/>
          </p:cNvSpPr>
          <p:nvPr>
            <p:ph type="title"/>
          </p:nvPr>
        </p:nvSpPr>
        <p:spPr>
          <a:xfrm>
            <a:off x="518400" y="301320"/>
            <a:ext cx="6843960" cy="331920"/>
          </a:xfrm>
          <a:prstGeom prst="rect">
            <a:avLst/>
          </a:prstGeom>
          <a:noFill/>
          <a:ln w="0">
            <a:noFill/>
          </a:ln>
        </p:spPr>
        <p:txBody>
          <a:bodyPr lIns="0" rIns="0" tIns="0" bIns="0" anchor="t">
            <a:noAutofit/>
          </a:bodyPr>
          <a:p>
            <a:pPr>
              <a:lnSpc>
                <a:spcPct val="110000"/>
              </a:lnSpc>
              <a:spcAft>
                <a:spcPts val="1199"/>
              </a:spcAft>
              <a:buNone/>
              <a:tabLst>
                <a:tab algn="l" pos="0"/>
              </a:tabLst>
            </a:pPr>
            <a:r>
              <a:rPr b="0" lang="en-GB" sz="1800" spc="-1" strike="noStrike">
                <a:solidFill>
                  <a:srgbClr val="000000"/>
                </a:solidFill>
                <a:latin typeface="Arial"/>
              </a:rPr>
              <a:t>What have been the challenges?</a:t>
            </a:r>
            <a:endParaRPr b="0" lang="en-GB" sz="1800" spc="-1" strike="noStrike">
              <a:solidFill>
                <a:srgbClr val="000000"/>
              </a:solidFill>
              <a:latin typeface="Arial"/>
            </a:endParaRPr>
          </a:p>
        </p:txBody>
      </p:sp>
      <p:sp>
        <p:nvSpPr>
          <p:cNvPr id="2026" name="PlaceHolder 6"/>
          <p:cNvSpPr>
            <a:spLocks noGrp="1"/>
          </p:cNvSpPr>
          <p:nvPr>
            <p:ph/>
          </p:nvPr>
        </p:nvSpPr>
        <p:spPr>
          <a:xfrm>
            <a:off x="517680" y="687240"/>
            <a:ext cx="6845040" cy="24876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en-GB" sz="1600" spc="-1" strike="noStrike">
                <a:solidFill>
                  <a:srgbClr val="041e42"/>
                </a:solidFill>
                <a:latin typeface="Arial"/>
              </a:rPr>
              <a:t>Our most critical blockers</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7" name="PlaceHolder 1"/>
          <p:cNvSpPr>
            <a:spLocks noGrp="1"/>
          </p:cNvSpPr>
          <p:nvPr>
            <p:ph type="dt"/>
          </p:nvPr>
        </p:nvSpPr>
        <p:spPr>
          <a:xfrm>
            <a:off x="10417320" y="6634800"/>
            <a:ext cx="849240" cy="122760"/>
          </a:xfrm>
          <a:prstGeom prst="rect">
            <a:avLst/>
          </a:prstGeom>
          <a:noFill/>
          <a:ln w="0">
            <a:noFill/>
          </a:ln>
        </p:spPr>
        <p:txBody>
          <a:bodyPr lIns="0" rIns="0" tIns="0" bIns="0" anchor="t">
            <a:noAutofit/>
          </a:bodyPr>
          <a:p>
            <a:pPr algn="r">
              <a:lnSpc>
                <a:spcPct val="100000"/>
              </a:lnSpc>
              <a:buNone/>
            </a:pPr>
            <a:fld id="{A7B66991-6EB0-4807-90A2-EE0705B20C15}" type="datetime">
              <a:rPr b="0" lang="en-GB" sz="800" spc="-1" strike="noStrike">
                <a:solidFill>
                  <a:srgbClr val="000000"/>
                </a:solidFill>
                <a:latin typeface="Arial"/>
              </a:rPr>
              <a:t>21/07/22</a:t>
            </a:fld>
            <a:endParaRPr b="0" lang="en-GB" sz="800" spc="-1" strike="noStrike">
              <a:latin typeface="Times New Roman"/>
            </a:endParaRPr>
          </a:p>
        </p:txBody>
      </p:sp>
      <p:sp>
        <p:nvSpPr>
          <p:cNvPr id="2028" name="PlaceHolder 2"/>
          <p:cNvSpPr>
            <a:spLocks noGrp="1"/>
          </p:cNvSpPr>
          <p:nvPr>
            <p:ph type="ftr"/>
          </p:nvPr>
        </p:nvSpPr>
        <p:spPr>
          <a:xfrm>
            <a:off x="518400" y="6634800"/>
            <a:ext cx="5469480" cy="122760"/>
          </a:xfrm>
          <a:prstGeom prst="rect">
            <a:avLst/>
          </a:prstGeom>
          <a:noFill/>
          <a:ln w="0">
            <a:noFill/>
          </a:ln>
        </p:spPr>
        <p:txBody>
          <a:bodyPr lIns="0" rIns="0" tIns="0" bIns="0" anchor="t">
            <a:noAutofit/>
          </a:bodyPr>
          <a:p>
            <a:pPr>
              <a:lnSpc>
                <a:spcPct val="100000"/>
              </a:lnSpc>
              <a:buNone/>
            </a:pPr>
            <a:r>
              <a:rPr b="0" lang="en-GB" sz="800" spc="-1" strike="noStrike">
                <a:solidFill>
                  <a:srgbClr val="000000"/>
                </a:solidFill>
                <a:latin typeface="Arial"/>
              </a:rPr>
              <a:t>Technische Fakultät</a:t>
            </a:r>
            <a:endParaRPr b="0" lang="en-GB" sz="800" spc="-1" strike="noStrike">
              <a:latin typeface="Times New Roman"/>
            </a:endParaRPr>
          </a:p>
        </p:txBody>
      </p:sp>
      <p:sp>
        <p:nvSpPr>
          <p:cNvPr id="2029" name="PlaceHolder 3"/>
          <p:cNvSpPr>
            <a:spLocks noGrp="1"/>
          </p:cNvSpPr>
          <p:nvPr>
            <p:ph type="sldNum"/>
          </p:nvPr>
        </p:nvSpPr>
        <p:spPr>
          <a:xfrm>
            <a:off x="11482200" y="6634800"/>
            <a:ext cx="193680" cy="122760"/>
          </a:xfrm>
          <a:prstGeom prst="rect">
            <a:avLst/>
          </a:prstGeom>
          <a:noFill/>
          <a:ln w="0">
            <a:noFill/>
          </a:ln>
        </p:spPr>
        <p:txBody>
          <a:bodyPr lIns="0" rIns="0" tIns="0" bIns="0" anchor="t">
            <a:noAutofit/>
          </a:bodyPr>
          <a:p>
            <a:pPr algn="r">
              <a:lnSpc>
                <a:spcPct val="100000"/>
              </a:lnSpc>
              <a:buNone/>
            </a:pPr>
            <a:fld id="{DA9D9B31-7645-47F0-B9D3-404F6192AEB4}" type="slidenum">
              <a:rPr b="0" lang="en-GB" sz="800" spc="-1" strike="noStrike">
                <a:solidFill>
                  <a:srgbClr val="000000"/>
                </a:solidFill>
                <a:latin typeface="Arial"/>
              </a:rPr>
              <a:t>&lt;Foliennummer&gt;</a:t>
            </a:fld>
            <a:endParaRPr b="0" lang="en-GB" sz="800" spc="-1" strike="noStrike">
              <a:latin typeface="Times New Roman"/>
            </a:endParaRPr>
          </a:p>
        </p:txBody>
      </p:sp>
      <p:sp>
        <p:nvSpPr>
          <p:cNvPr id="2030" name="PlaceHolder 4"/>
          <p:cNvSpPr>
            <a:spLocks noGrp="1"/>
          </p:cNvSpPr>
          <p:nvPr>
            <p:ph/>
          </p:nvPr>
        </p:nvSpPr>
        <p:spPr>
          <a:xfrm>
            <a:off x="518400" y="1631160"/>
            <a:ext cx="11157480" cy="4569120"/>
          </a:xfrm>
          <a:prstGeom prst="rect">
            <a:avLst/>
          </a:prstGeom>
          <a:noFill/>
          <a:ln w="0">
            <a:noFill/>
          </a:ln>
        </p:spPr>
        <p:txBody>
          <a:bodyPr lIns="0" rIns="360000" tIns="0" bIns="0" anchor="t">
            <a:noAutofit/>
          </a:bodyPr>
          <a:p>
            <a:pPr>
              <a:lnSpc>
                <a:spcPct val="110000"/>
              </a:lnSpc>
              <a:spcAft>
                <a:spcPts val="1199"/>
              </a:spcAft>
              <a:buNone/>
              <a:tabLst>
                <a:tab algn="l" pos="0"/>
              </a:tabLst>
            </a:pPr>
            <a:r>
              <a:rPr b="1" lang="en-GB" sz="1600" spc="-1" strike="noStrike">
                <a:solidFill>
                  <a:srgbClr val="000000"/>
                </a:solidFill>
                <a:latin typeface="Arial"/>
              </a:rPr>
              <a:t>Lorem ipsum dolor sit amet,</a:t>
            </a:r>
            <a:endParaRPr b="0" lang="en-GB" sz="1600" spc="-1" strike="noStrike">
              <a:solidFill>
                <a:srgbClr val="000000"/>
              </a:solidFill>
              <a:latin typeface="Arial"/>
            </a:endParaRPr>
          </a:p>
          <a:p>
            <a:pPr>
              <a:lnSpc>
                <a:spcPct val="110000"/>
              </a:lnSpc>
              <a:spcAft>
                <a:spcPts val="1199"/>
              </a:spcAft>
              <a:buNone/>
              <a:tabLst>
                <a:tab algn="l" pos="0"/>
              </a:tabLst>
            </a:pPr>
            <a:r>
              <a:rPr b="0" lang="en-GB" sz="1600" spc="-1" strike="noStrike">
                <a:solidFill>
                  <a:srgbClr val="000000"/>
                </a:solidFill>
                <a:latin typeface="Arial"/>
              </a:rPr>
              <a:t>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a:r>
            <a:endParaRPr b="0" lang="en-GB" sz="1600" spc="-1" strike="noStrike">
              <a:solidFill>
                <a:srgbClr val="000000"/>
              </a:solidFill>
              <a:latin typeface="Arial"/>
            </a:endParaRPr>
          </a:p>
          <a:p>
            <a:pPr lvl="1" marL="180000" indent="-180000">
              <a:lnSpc>
                <a:spcPct val="110000"/>
              </a:lnSpc>
              <a:spcAft>
                <a:spcPts val="1199"/>
              </a:spcAft>
              <a:buClr>
                <a:srgbClr val="8c9fb1"/>
              </a:buClr>
              <a:buFont typeface="Symbol"/>
              <a:buChar char="-"/>
              <a:tabLst>
                <a:tab algn="l" pos="0"/>
              </a:tabLst>
            </a:pPr>
            <a:r>
              <a:rPr b="0" lang="en-GB" sz="1600" spc="-1" strike="noStrike">
                <a:solidFill>
                  <a:srgbClr val="000000"/>
                </a:solidFill>
                <a:latin typeface="Arial"/>
              </a:rPr>
              <a:t>Duis autem vel eum iriure dolor in hendrerit in vulputate velit esse molestie consequat,</a:t>
            </a:r>
            <a:br/>
            <a:r>
              <a:rPr b="0" lang="en-GB" sz="1600" spc="-1" strike="noStrike">
                <a:solidFill>
                  <a:srgbClr val="000000"/>
                </a:solidFill>
                <a:latin typeface="Arial"/>
              </a:rPr>
              <a:t>vel illum dolore eu feugiat nulla facilisis at vero eros et accumsan et iusto odio dignissim</a:t>
            </a:r>
            <a:br/>
            <a:r>
              <a:rPr b="0" lang="en-GB" sz="1600" spc="-1" strike="noStrike">
                <a:solidFill>
                  <a:srgbClr val="000000"/>
                </a:solidFill>
                <a:latin typeface="Arial"/>
              </a:rPr>
              <a:t>qui blandit praesent luptatum zzril delenit augue duis dolore te feugait nulla facilisi.</a:t>
            </a:r>
            <a:endParaRPr b="0" lang="en-GB" sz="1600" spc="-1" strike="noStrike">
              <a:solidFill>
                <a:srgbClr val="000000"/>
              </a:solidFill>
              <a:latin typeface="Arial"/>
            </a:endParaRPr>
          </a:p>
        </p:txBody>
      </p:sp>
      <p:sp>
        <p:nvSpPr>
          <p:cNvPr id="2031" name="PlaceHolder 5"/>
          <p:cNvSpPr>
            <a:spLocks noGrp="1"/>
          </p:cNvSpPr>
          <p:nvPr>
            <p:ph type="title"/>
          </p:nvPr>
        </p:nvSpPr>
        <p:spPr>
          <a:xfrm>
            <a:off x="518400" y="301320"/>
            <a:ext cx="6843960" cy="331920"/>
          </a:xfrm>
          <a:prstGeom prst="rect">
            <a:avLst/>
          </a:prstGeom>
          <a:noFill/>
          <a:ln w="0">
            <a:noFill/>
          </a:ln>
        </p:spPr>
        <p:txBody>
          <a:bodyPr lIns="0" rIns="0" tIns="0" bIns="0" anchor="t">
            <a:noAutofit/>
          </a:bodyPr>
          <a:p>
            <a:pPr>
              <a:lnSpc>
                <a:spcPct val="90000"/>
              </a:lnSpc>
              <a:buNone/>
            </a:pPr>
            <a:r>
              <a:rPr b="1" lang="en-GB" sz="2400" spc="-1" strike="noStrike">
                <a:solidFill>
                  <a:srgbClr val="041e42"/>
                </a:solidFill>
                <a:latin typeface="Arial"/>
              </a:rPr>
              <a:t>Textfolie</a:t>
            </a:r>
            <a:endParaRPr b="0" lang="en-GB" sz="2400" spc="-1" strike="noStrike">
              <a:solidFill>
                <a:srgbClr val="000000"/>
              </a:solidFill>
              <a:latin typeface="Arial"/>
            </a:endParaRPr>
          </a:p>
        </p:txBody>
      </p:sp>
      <p:sp>
        <p:nvSpPr>
          <p:cNvPr id="2032" name="PlaceHolder 6"/>
          <p:cNvSpPr>
            <a:spLocks noGrp="1"/>
          </p:cNvSpPr>
          <p:nvPr>
            <p:ph/>
          </p:nvPr>
        </p:nvSpPr>
        <p:spPr>
          <a:xfrm>
            <a:off x="517680" y="687240"/>
            <a:ext cx="6845040" cy="248760"/>
          </a:xfrm>
          <a:prstGeom prst="rect">
            <a:avLst/>
          </a:prstGeom>
          <a:noFill/>
          <a:ln w="0">
            <a:noFill/>
          </a:ln>
        </p:spPr>
        <p:txBody>
          <a:bodyPr lIns="0" rIns="360000" tIns="0" bIns="0" anchor="t">
            <a:noAutofit/>
          </a:bodyPr>
          <a:p>
            <a:pPr>
              <a:lnSpc>
                <a:spcPct val="110000"/>
              </a:lnSpc>
              <a:spcAft>
                <a:spcPts val="1199"/>
              </a:spcAft>
              <a:buNone/>
              <a:tabLst>
                <a:tab algn="l" pos="0"/>
              </a:tabLst>
            </a:pPr>
            <a:r>
              <a:rPr b="0" lang="en-GB" sz="1600" spc="-1" strike="noStrike">
                <a:solidFill>
                  <a:srgbClr val="041e42"/>
                </a:solidFill>
                <a:latin typeface="Arial"/>
              </a:rPr>
              <a:t>Subheadline möglich. Gegebenenfalls löschen.</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B7C64748B88E4F4A81E78C320064AA18" ma:contentTypeVersion="13" ma:contentTypeDescription="Ein neues Dokument erstellen." ma:contentTypeScope="" ma:versionID="7d7fe78eff81fbacf66dc0ff6aeec5a3">
  <xsd:schema xmlns:xsd="http://www.w3.org/2001/XMLSchema" xmlns:xs="http://www.w3.org/2001/XMLSchema" xmlns:p="http://schemas.microsoft.com/office/2006/metadata/properties" xmlns:ns2="e1a9e197-d112-4abb-aa0c-4ed035d690a3" xmlns:ns3="5d4c14f1-5e26-4315-944b-e10ebb29e5be" targetNamespace="http://schemas.microsoft.com/office/2006/metadata/properties" ma:root="true" ma:fieldsID="798e591f6d3205a21a5c8f3fdff7cfef" ns2:_="" ns3:_="">
    <xsd:import namespace="e1a9e197-d112-4abb-aa0c-4ed035d690a3"/>
    <xsd:import namespace="5d4c14f1-5e26-4315-944b-e10ebb29e5b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a9e197-d112-4abb-aa0c-4ed035d690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4c14f1-5e26-4315-944b-e10ebb29e5be" elementFormDefault="qualified">
    <xsd:import namespace="http://schemas.microsoft.com/office/2006/documentManagement/types"/>
    <xsd:import namespace="http://schemas.microsoft.com/office/infopath/2007/PartnerControls"/>
    <xsd:element name="SharedWithUsers" ma:index="1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57329C-FB5F-4A4D-B331-82D30E9A7432}">
  <ds:schemaRefs>
    <ds:schemaRef ds:uri="http://schemas.microsoft.com/sharepoint/v3/contenttype/forms"/>
  </ds:schemaRefs>
</ds:datastoreItem>
</file>

<file path=customXml/itemProps2.xml><?xml version="1.0" encoding="utf-8"?>
<ds:datastoreItem xmlns:ds="http://schemas.openxmlformats.org/officeDocument/2006/customXml" ds:itemID="{CC1A7FE3-81F7-4596-A188-3EE8D4188E1F}">
  <ds:schemaRefs>
    <ds:schemaRef ds:uri="http://www.w3.org/XML/1998/namespace"/>
    <ds:schemaRef ds:uri="http://schemas.microsoft.com/office/2006/metadata/properties"/>
    <ds:schemaRef ds:uri="http://schemas.microsoft.com/office/2006/documentManagement/types"/>
    <ds:schemaRef ds:uri="fb85ab14-7e8c-4c52-9b70-946b4c29b102"/>
    <ds:schemaRef ds:uri="http://purl.org/dc/dcmitype/"/>
    <ds:schemaRef ds:uri="http://schemas.microsoft.com/office/infopath/2007/PartnerControls"/>
    <ds:schemaRef ds:uri="http://purl.org/dc/terms/"/>
    <ds:schemaRef ds:uri="http://purl.org/dc/elements/1.1/"/>
    <ds:schemaRef ds:uri="http://schemas.openxmlformats.org/package/2006/metadata/core-properties"/>
    <ds:schemaRef ds:uri="484bbf3a-33cc-4cbe-8ce2-0ccc6fd65326"/>
  </ds:schemaRefs>
</ds:datastoreItem>
</file>

<file path=customXml/itemProps3.xml><?xml version="1.0" encoding="utf-8"?>
<ds:datastoreItem xmlns:ds="http://schemas.openxmlformats.org/officeDocument/2006/customXml" ds:itemID="{CDFBE955-EBBF-441B-94AE-DC551CE16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a9e197-d112-4abb-aa0c-4ed035d690a3"/>
    <ds:schemaRef ds:uri="5d4c14f1-5e26-4315-944b-e10ebb29e5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TotalTime>
  <Application>LibreOffice/7.2.5.2$Windows_X86_64 LibreOffice_project/499f9727c189e6ef3471021d6132d4c694f357e5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2021-11-18T07:49:57Z</dcterms:created>
  <dc:creator>Julia Gutschmidt</dc:creator>
  <dc:description/>
  <dc:language>de-DE</dc:language>
  <cp:lastModifiedBy/>
  <dcterms:modified xsi:type="dcterms:W3CDTF">2022-07-21T15:27:44Z</dcterms:modified>
  <cp:revision>118</cp:revision>
  <dc:subject/>
  <dc:title>Willkommen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0x010100B7C64748B88E4F4A81E78C320064AA18</vt:lpwstr>
  </property>
  <property fmtid="{D5CDD505-2E9C-101B-9397-08002B2CF9AE}" pid="3" name="PresentationFormat">
    <vt:lpwstr>Breitbild</vt:lpwstr>
  </property>
  <property fmtid="{D5CDD505-2E9C-101B-9397-08002B2CF9AE}" pid="4" name="Slides">
    <vt:i4>26</vt:i4>
  </property>
</Properties>
</file>