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700" r:id="rId3"/>
    <p:sldMasterId id="214748390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245CC2-F3B0-448B-9D8D-71BA9FE0DA90}" v="15" dt="2022-07-21T14:22:42.754"/>
    <p1510:client id="{15EF8A46-B9F7-4E8F-8076-6A3A50D19E13}" v="261" dt="2022-07-23T08:50:35.722"/>
    <p1510:client id="{24C27D0D-B95D-4894-BF46-D46AEFD045F3}" v="869" dt="2022-07-23T08:41:37.180"/>
    <p1510:client id="{77A762E5-A4F2-46EB-A8A6-40F20C9627FB}" v="37" dt="2022-07-25T13:48:01.206"/>
    <p1510:client id="{86FB887B-7150-44C8-BECE-514D310EA48E}" v="93" dt="2022-07-24T20:35:34.126"/>
    <p1510:client id="{D9963228-DE03-4B8F-991B-66D223ABEAC6}" v="192" dt="2022-07-24T21:10:35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1115748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8400" y="4017960"/>
            <a:ext cx="1115748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235560" y="16311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18400" y="40179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6235560" y="40179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35924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290840" y="1631160"/>
            <a:ext cx="35924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8063280" y="1631160"/>
            <a:ext cx="35924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518400" y="4017960"/>
            <a:ext cx="35924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/>
          </p:nvPr>
        </p:nvSpPr>
        <p:spPr>
          <a:xfrm>
            <a:off x="4290840" y="4017960"/>
            <a:ext cx="35924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/>
          </p:nvPr>
        </p:nvSpPr>
        <p:spPr>
          <a:xfrm>
            <a:off x="8063280" y="4017960"/>
            <a:ext cx="35924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subTitle"/>
          </p:nvPr>
        </p:nvSpPr>
        <p:spPr>
          <a:xfrm>
            <a:off x="518400" y="1631160"/>
            <a:ext cx="1115748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1115748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544464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6235560" y="1631160"/>
            <a:ext cx="544464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ubTitle"/>
          </p:nvPr>
        </p:nvSpPr>
        <p:spPr>
          <a:xfrm>
            <a:off x="518400" y="301320"/>
            <a:ext cx="6843960" cy="15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6235560" y="1631160"/>
            <a:ext cx="544464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518400" y="40179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518400" y="1631160"/>
            <a:ext cx="1115748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544464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6235560" y="16311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6235560" y="40179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6235560" y="16311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518400" y="4017960"/>
            <a:ext cx="1115748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1115748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518400" y="4017960"/>
            <a:ext cx="1115748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6235560" y="16311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518400" y="40179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/>
          </p:nvPr>
        </p:nvSpPr>
        <p:spPr>
          <a:xfrm>
            <a:off x="6235560" y="40179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35924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4290840" y="1631160"/>
            <a:ext cx="35924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8063280" y="1631160"/>
            <a:ext cx="35924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/>
          </p:nvPr>
        </p:nvSpPr>
        <p:spPr>
          <a:xfrm>
            <a:off x="518400" y="4017960"/>
            <a:ext cx="35924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6"/>
          <p:cNvSpPr>
            <a:spLocks noGrp="1"/>
          </p:cNvSpPr>
          <p:nvPr>
            <p:ph/>
          </p:nvPr>
        </p:nvSpPr>
        <p:spPr>
          <a:xfrm>
            <a:off x="4290840" y="4017960"/>
            <a:ext cx="35924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7"/>
          <p:cNvSpPr>
            <a:spLocks noGrp="1"/>
          </p:cNvSpPr>
          <p:nvPr>
            <p:ph/>
          </p:nvPr>
        </p:nvSpPr>
        <p:spPr>
          <a:xfrm>
            <a:off x="8063280" y="4017960"/>
            <a:ext cx="35924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 type="subTitle"/>
          </p:nvPr>
        </p:nvSpPr>
        <p:spPr>
          <a:xfrm>
            <a:off x="518400" y="1631160"/>
            <a:ext cx="1115748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1115748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544464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/>
          </p:nvPr>
        </p:nvSpPr>
        <p:spPr>
          <a:xfrm>
            <a:off x="6235560" y="1631160"/>
            <a:ext cx="544464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1115748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subTitle"/>
          </p:nvPr>
        </p:nvSpPr>
        <p:spPr>
          <a:xfrm>
            <a:off x="518400" y="301320"/>
            <a:ext cx="6843960" cy="15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/>
          </p:nvPr>
        </p:nvSpPr>
        <p:spPr>
          <a:xfrm>
            <a:off x="6235560" y="1631160"/>
            <a:ext cx="544464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8" name="PlaceHolder 4"/>
          <p:cNvSpPr>
            <a:spLocks noGrp="1"/>
          </p:cNvSpPr>
          <p:nvPr>
            <p:ph/>
          </p:nvPr>
        </p:nvSpPr>
        <p:spPr>
          <a:xfrm>
            <a:off x="518400" y="40179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544464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3"/>
          <p:cNvSpPr>
            <a:spLocks noGrp="1"/>
          </p:cNvSpPr>
          <p:nvPr>
            <p:ph/>
          </p:nvPr>
        </p:nvSpPr>
        <p:spPr>
          <a:xfrm>
            <a:off x="6235560" y="16311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PlaceHolder 4"/>
          <p:cNvSpPr>
            <a:spLocks noGrp="1"/>
          </p:cNvSpPr>
          <p:nvPr>
            <p:ph/>
          </p:nvPr>
        </p:nvSpPr>
        <p:spPr>
          <a:xfrm>
            <a:off x="6235560" y="40179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3"/>
          <p:cNvSpPr>
            <a:spLocks noGrp="1"/>
          </p:cNvSpPr>
          <p:nvPr>
            <p:ph/>
          </p:nvPr>
        </p:nvSpPr>
        <p:spPr>
          <a:xfrm>
            <a:off x="6235560" y="16311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6" name="PlaceHolder 4"/>
          <p:cNvSpPr>
            <a:spLocks noGrp="1"/>
          </p:cNvSpPr>
          <p:nvPr>
            <p:ph/>
          </p:nvPr>
        </p:nvSpPr>
        <p:spPr>
          <a:xfrm>
            <a:off x="518400" y="4017960"/>
            <a:ext cx="1115748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1115748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PlaceHolder 3"/>
          <p:cNvSpPr>
            <a:spLocks noGrp="1"/>
          </p:cNvSpPr>
          <p:nvPr>
            <p:ph/>
          </p:nvPr>
        </p:nvSpPr>
        <p:spPr>
          <a:xfrm>
            <a:off x="518400" y="4017960"/>
            <a:ext cx="1115748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/>
          </p:nvPr>
        </p:nvSpPr>
        <p:spPr>
          <a:xfrm>
            <a:off x="6235560" y="16311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PlaceHolder 4"/>
          <p:cNvSpPr>
            <a:spLocks noGrp="1"/>
          </p:cNvSpPr>
          <p:nvPr>
            <p:ph/>
          </p:nvPr>
        </p:nvSpPr>
        <p:spPr>
          <a:xfrm>
            <a:off x="518400" y="40179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5"/>
          <p:cNvSpPr>
            <a:spLocks noGrp="1"/>
          </p:cNvSpPr>
          <p:nvPr>
            <p:ph/>
          </p:nvPr>
        </p:nvSpPr>
        <p:spPr>
          <a:xfrm>
            <a:off x="6235560" y="40179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35924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/>
          </p:nvPr>
        </p:nvSpPr>
        <p:spPr>
          <a:xfrm>
            <a:off x="4290840" y="1631160"/>
            <a:ext cx="35924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/>
          </p:nvPr>
        </p:nvSpPr>
        <p:spPr>
          <a:xfrm>
            <a:off x="8063280" y="1631160"/>
            <a:ext cx="35924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5"/>
          <p:cNvSpPr>
            <a:spLocks noGrp="1"/>
          </p:cNvSpPr>
          <p:nvPr>
            <p:ph/>
          </p:nvPr>
        </p:nvSpPr>
        <p:spPr>
          <a:xfrm>
            <a:off x="518400" y="4017960"/>
            <a:ext cx="35924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6"/>
          <p:cNvSpPr>
            <a:spLocks noGrp="1"/>
          </p:cNvSpPr>
          <p:nvPr>
            <p:ph/>
          </p:nvPr>
        </p:nvSpPr>
        <p:spPr>
          <a:xfrm>
            <a:off x="4290840" y="4017960"/>
            <a:ext cx="35924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7"/>
          <p:cNvSpPr>
            <a:spLocks noGrp="1"/>
          </p:cNvSpPr>
          <p:nvPr>
            <p:ph/>
          </p:nvPr>
        </p:nvSpPr>
        <p:spPr>
          <a:xfrm>
            <a:off x="8063280" y="4017960"/>
            <a:ext cx="35924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5" name="PlaceHolder 2"/>
          <p:cNvSpPr>
            <a:spLocks noGrp="1"/>
          </p:cNvSpPr>
          <p:nvPr>
            <p:ph type="subTitle"/>
          </p:nvPr>
        </p:nvSpPr>
        <p:spPr>
          <a:xfrm>
            <a:off x="518400" y="1631160"/>
            <a:ext cx="1115748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7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1115748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544464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235560" y="1631160"/>
            <a:ext cx="544464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9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544464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0" name="PlaceHolder 3"/>
          <p:cNvSpPr>
            <a:spLocks noGrp="1"/>
          </p:cNvSpPr>
          <p:nvPr>
            <p:ph/>
          </p:nvPr>
        </p:nvSpPr>
        <p:spPr>
          <a:xfrm>
            <a:off x="6235560" y="1631160"/>
            <a:ext cx="544464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PlaceHolder 1"/>
          <p:cNvSpPr>
            <a:spLocks noGrp="1"/>
          </p:cNvSpPr>
          <p:nvPr>
            <p:ph type="subTitle"/>
          </p:nvPr>
        </p:nvSpPr>
        <p:spPr>
          <a:xfrm>
            <a:off x="518400" y="301320"/>
            <a:ext cx="6843960" cy="15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4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5" name="PlaceHolder 3"/>
          <p:cNvSpPr>
            <a:spLocks noGrp="1"/>
          </p:cNvSpPr>
          <p:nvPr>
            <p:ph/>
          </p:nvPr>
        </p:nvSpPr>
        <p:spPr>
          <a:xfrm>
            <a:off x="6235560" y="1631160"/>
            <a:ext cx="544464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6" name="PlaceHolder 4"/>
          <p:cNvSpPr>
            <a:spLocks noGrp="1"/>
          </p:cNvSpPr>
          <p:nvPr>
            <p:ph/>
          </p:nvPr>
        </p:nvSpPr>
        <p:spPr>
          <a:xfrm>
            <a:off x="518400" y="40179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8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544464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9" name="PlaceHolder 3"/>
          <p:cNvSpPr>
            <a:spLocks noGrp="1"/>
          </p:cNvSpPr>
          <p:nvPr>
            <p:ph/>
          </p:nvPr>
        </p:nvSpPr>
        <p:spPr>
          <a:xfrm>
            <a:off x="6235560" y="16311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0" name="PlaceHolder 4"/>
          <p:cNvSpPr>
            <a:spLocks noGrp="1"/>
          </p:cNvSpPr>
          <p:nvPr>
            <p:ph/>
          </p:nvPr>
        </p:nvSpPr>
        <p:spPr>
          <a:xfrm>
            <a:off x="6235560" y="40179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2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3" name="PlaceHolder 3"/>
          <p:cNvSpPr>
            <a:spLocks noGrp="1"/>
          </p:cNvSpPr>
          <p:nvPr>
            <p:ph/>
          </p:nvPr>
        </p:nvSpPr>
        <p:spPr>
          <a:xfrm>
            <a:off x="6235560" y="16311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4" name="PlaceHolder 4"/>
          <p:cNvSpPr>
            <a:spLocks noGrp="1"/>
          </p:cNvSpPr>
          <p:nvPr>
            <p:ph/>
          </p:nvPr>
        </p:nvSpPr>
        <p:spPr>
          <a:xfrm>
            <a:off x="518400" y="4017960"/>
            <a:ext cx="1115748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6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1115748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7" name="PlaceHolder 3"/>
          <p:cNvSpPr>
            <a:spLocks noGrp="1"/>
          </p:cNvSpPr>
          <p:nvPr>
            <p:ph/>
          </p:nvPr>
        </p:nvSpPr>
        <p:spPr>
          <a:xfrm>
            <a:off x="518400" y="4017960"/>
            <a:ext cx="1115748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9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0" name="PlaceHolder 3"/>
          <p:cNvSpPr>
            <a:spLocks noGrp="1"/>
          </p:cNvSpPr>
          <p:nvPr>
            <p:ph/>
          </p:nvPr>
        </p:nvSpPr>
        <p:spPr>
          <a:xfrm>
            <a:off x="6235560" y="16311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1" name="PlaceHolder 4"/>
          <p:cNvSpPr>
            <a:spLocks noGrp="1"/>
          </p:cNvSpPr>
          <p:nvPr>
            <p:ph/>
          </p:nvPr>
        </p:nvSpPr>
        <p:spPr>
          <a:xfrm>
            <a:off x="518400" y="40179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2" name="PlaceHolder 5"/>
          <p:cNvSpPr>
            <a:spLocks noGrp="1"/>
          </p:cNvSpPr>
          <p:nvPr>
            <p:ph/>
          </p:nvPr>
        </p:nvSpPr>
        <p:spPr>
          <a:xfrm>
            <a:off x="6235560" y="40179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4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35924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5" name="PlaceHolder 3"/>
          <p:cNvSpPr>
            <a:spLocks noGrp="1"/>
          </p:cNvSpPr>
          <p:nvPr>
            <p:ph/>
          </p:nvPr>
        </p:nvSpPr>
        <p:spPr>
          <a:xfrm>
            <a:off x="4290840" y="1631160"/>
            <a:ext cx="35924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6" name="PlaceHolder 4"/>
          <p:cNvSpPr>
            <a:spLocks noGrp="1"/>
          </p:cNvSpPr>
          <p:nvPr>
            <p:ph/>
          </p:nvPr>
        </p:nvSpPr>
        <p:spPr>
          <a:xfrm>
            <a:off x="8063280" y="1631160"/>
            <a:ext cx="35924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7" name="PlaceHolder 5"/>
          <p:cNvSpPr>
            <a:spLocks noGrp="1"/>
          </p:cNvSpPr>
          <p:nvPr>
            <p:ph/>
          </p:nvPr>
        </p:nvSpPr>
        <p:spPr>
          <a:xfrm>
            <a:off x="518400" y="4017960"/>
            <a:ext cx="35924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8" name="PlaceHolder 6"/>
          <p:cNvSpPr>
            <a:spLocks noGrp="1"/>
          </p:cNvSpPr>
          <p:nvPr>
            <p:ph/>
          </p:nvPr>
        </p:nvSpPr>
        <p:spPr>
          <a:xfrm>
            <a:off x="4290840" y="4017960"/>
            <a:ext cx="35924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9" name="PlaceHolder 7"/>
          <p:cNvSpPr>
            <a:spLocks noGrp="1"/>
          </p:cNvSpPr>
          <p:nvPr>
            <p:ph/>
          </p:nvPr>
        </p:nvSpPr>
        <p:spPr>
          <a:xfrm>
            <a:off x="8063280" y="4017960"/>
            <a:ext cx="35924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518400" y="301320"/>
            <a:ext cx="6843960" cy="15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235560" y="1631160"/>
            <a:ext cx="544464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518400" y="40179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544464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235560" y="16311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6235560" y="40179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35560" y="16311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18400" y="4017960"/>
            <a:ext cx="1115748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hteck 6" hidden="1"/>
          <p:cNvSpPr/>
          <p:nvPr/>
        </p:nvSpPr>
        <p:spPr>
          <a:xfrm>
            <a:off x="518400" y="1196640"/>
            <a:ext cx="11675880" cy="7164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Rechteck 8" hidden="1"/>
          <p:cNvSpPr/>
          <p:nvPr/>
        </p:nvSpPr>
        <p:spPr>
          <a:xfrm>
            <a:off x="517320" y="6538680"/>
            <a:ext cx="11674440" cy="1044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" name="Gruppieren 12"/>
          <p:cNvGrpSpPr/>
          <p:nvPr/>
        </p:nvGrpSpPr>
        <p:grpSpPr>
          <a:xfrm>
            <a:off x="-390240" y="160200"/>
            <a:ext cx="333360" cy="136800"/>
            <a:chOff x="-390240" y="160200"/>
            <a:chExt cx="333360" cy="136800"/>
          </a:xfrm>
        </p:grpSpPr>
        <p:sp>
          <p:nvSpPr>
            <p:cNvPr id="3" name="Gerader Verbinder 9"/>
            <p:cNvSpPr/>
            <p:nvPr/>
          </p:nvSpPr>
          <p:spPr>
            <a:xfrm>
              <a:off x="-390240" y="29664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" name="Textfeld 10"/>
            <p:cNvSpPr/>
            <p:nvPr/>
          </p:nvSpPr>
          <p:spPr>
            <a:xfrm>
              <a:off x="-351720" y="16020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08,70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5" name="Gruppieren 14"/>
          <p:cNvGrpSpPr/>
          <p:nvPr/>
        </p:nvGrpSpPr>
        <p:grpSpPr>
          <a:xfrm>
            <a:off x="-390240" y="1131840"/>
            <a:ext cx="333360" cy="136800"/>
            <a:chOff x="-390240" y="1131840"/>
            <a:chExt cx="333360" cy="136800"/>
          </a:xfrm>
        </p:grpSpPr>
        <p:sp>
          <p:nvSpPr>
            <p:cNvPr id="6" name="Gerader Verbinder 15"/>
            <p:cNvSpPr/>
            <p:nvPr/>
          </p:nvSpPr>
          <p:spPr>
            <a:xfrm>
              <a:off x="-390240" y="126828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Textfeld 16"/>
            <p:cNvSpPr/>
            <p:nvPr/>
          </p:nvSpPr>
          <p:spPr>
            <a:xfrm>
              <a:off x="-351720" y="113184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06,00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8" name="Gruppieren 17"/>
          <p:cNvGrpSpPr/>
          <p:nvPr/>
        </p:nvGrpSpPr>
        <p:grpSpPr>
          <a:xfrm>
            <a:off x="-390240" y="1491840"/>
            <a:ext cx="333360" cy="137160"/>
            <a:chOff x="-390240" y="1491840"/>
            <a:chExt cx="333360" cy="137160"/>
          </a:xfrm>
        </p:grpSpPr>
        <p:sp>
          <p:nvSpPr>
            <p:cNvPr id="9" name="Gerader Verbinder 18"/>
            <p:cNvSpPr/>
            <p:nvPr/>
          </p:nvSpPr>
          <p:spPr>
            <a:xfrm>
              <a:off x="-390240" y="162864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Textfeld 19"/>
            <p:cNvSpPr/>
            <p:nvPr/>
          </p:nvSpPr>
          <p:spPr>
            <a:xfrm>
              <a:off x="-351720" y="149184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05,00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11" name="Gruppieren 20"/>
          <p:cNvGrpSpPr/>
          <p:nvPr/>
        </p:nvGrpSpPr>
        <p:grpSpPr>
          <a:xfrm>
            <a:off x="-390240" y="3292200"/>
            <a:ext cx="333360" cy="137160"/>
            <a:chOff x="-390240" y="3292200"/>
            <a:chExt cx="333360" cy="137160"/>
          </a:xfrm>
        </p:grpSpPr>
        <p:sp>
          <p:nvSpPr>
            <p:cNvPr id="12" name="Gerader Verbinder 21"/>
            <p:cNvSpPr/>
            <p:nvPr/>
          </p:nvSpPr>
          <p:spPr>
            <a:xfrm>
              <a:off x="-390240" y="342900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Textfeld 22"/>
            <p:cNvSpPr/>
            <p:nvPr/>
          </p:nvSpPr>
          <p:spPr>
            <a:xfrm>
              <a:off x="-351720" y="329220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00,00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14" name="Gruppieren 23"/>
          <p:cNvGrpSpPr/>
          <p:nvPr/>
        </p:nvGrpSpPr>
        <p:grpSpPr>
          <a:xfrm>
            <a:off x="-390240" y="6063840"/>
            <a:ext cx="333360" cy="137160"/>
            <a:chOff x="-390240" y="6063840"/>
            <a:chExt cx="333360" cy="137160"/>
          </a:xfrm>
        </p:grpSpPr>
        <p:sp>
          <p:nvSpPr>
            <p:cNvPr id="15" name="Gerader Verbinder 24"/>
            <p:cNvSpPr/>
            <p:nvPr/>
          </p:nvSpPr>
          <p:spPr>
            <a:xfrm>
              <a:off x="-390240" y="620064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" name="Textfeld 25"/>
            <p:cNvSpPr/>
            <p:nvPr/>
          </p:nvSpPr>
          <p:spPr>
            <a:xfrm>
              <a:off x="-351720" y="606384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07,70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17" name="Gruppieren 26"/>
          <p:cNvGrpSpPr/>
          <p:nvPr/>
        </p:nvGrpSpPr>
        <p:grpSpPr>
          <a:xfrm>
            <a:off x="-390240" y="6495840"/>
            <a:ext cx="333360" cy="136800"/>
            <a:chOff x="-390240" y="6495840"/>
            <a:chExt cx="333360" cy="136800"/>
          </a:xfrm>
        </p:grpSpPr>
        <p:sp>
          <p:nvSpPr>
            <p:cNvPr id="18" name="Gerader Verbinder 27"/>
            <p:cNvSpPr/>
            <p:nvPr/>
          </p:nvSpPr>
          <p:spPr>
            <a:xfrm>
              <a:off x="-390240" y="663228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" name="Textfeld 28"/>
            <p:cNvSpPr/>
            <p:nvPr/>
          </p:nvSpPr>
          <p:spPr>
            <a:xfrm>
              <a:off x="-351720" y="649584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08,90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20" name="Gruppieren 29"/>
          <p:cNvGrpSpPr/>
          <p:nvPr/>
        </p:nvGrpSpPr>
        <p:grpSpPr>
          <a:xfrm>
            <a:off x="379800" y="-397080"/>
            <a:ext cx="137160" cy="333360"/>
            <a:chOff x="379800" y="-397080"/>
            <a:chExt cx="137160" cy="333360"/>
          </a:xfrm>
        </p:grpSpPr>
        <p:sp>
          <p:nvSpPr>
            <p:cNvPr id="21" name="Gerader Verbinder 30"/>
            <p:cNvSpPr/>
            <p:nvPr/>
          </p:nvSpPr>
          <p:spPr>
            <a:xfrm flipV="1">
              <a:off x="5166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" name="Textfeld 31"/>
            <p:cNvSpPr/>
            <p:nvPr/>
          </p:nvSpPr>
          <p:spPr>
            <a:xfrm rot="16200000">
              <a:off x="318600" y="-296640"/>
              <a:ext cx="255240" cy="132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15,50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23" name="Gruppieren 32"/>
          <p:cNvGrpSpPr/>
          <p:nvPr/>
        </p:nvGrpSpPr>
        <p:grpSpPr>
          <a:xfrm>
            <a:off x="5851080" y="-397080"/>
            <a:ext cx="137160" cy="333360"/>
            <a:chOff x="5851080" y="-397080"/>
            <a:chExt cx="137160" cy="333360"/>
          </a:xfrm>
        </p:grpSpPr>
        <p:sp>
          <p:nvSpPr>
            <p:cNvPr id="24" name="Gerader Verbinder 33"/>
            <p:cNvSpPr/>
            <p:nvPr/>
          </p:nvSpPr>
          <p:spPr>
            <a:xfrm flipV="1">
              <a:off x="59878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" name="Textfeld 34"/>
            <p:cNvSpPr/>
            <p:nvPr/>
          </p:nvSpPr>
          <p:spPr>
            <a:xfrm rot="16200000">
              <a:off x="5789880" y="-296640"/>
              <a:ext cx="255240" cy="132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00,30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26" name="Gruppieren 13"/>
          <p:cNvGrpSpPr/>
          <p:nvPr/>
        </p:nvGrpSpPr>
        <p:grpSpPr>
          <a:xfrm>
            <a:off x="6203880" y="-397080"/>
            <a:ext cx="132840" cy="333360"/>
            <a:chOff x="6203880" y="-397080"/>
            <a:chExt cx="132840" cy="333360"/>
          </a:xfrm>
        </p:grpSpPr>
        <p:sp>
          <p:nvSpPr>
            <p:cNvPr id="27" name="Gerader Verbinder 36"/>
            <p:cNvSpPr/>
            <p:nvPr/>
          </p:nvSpPr>
          <p:spPr>
            <a:xfrm flipV="1">
              <a:off x="62038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" name="Textfeld 37"/>
            <p:cNvSpPr/>
            <p:nvPr/>
          </p:nvSpPr>
          <p:spPr>
            <a:xfrm rot="16200000">
              <a:off x="6142680" y="-296640"/>
              <a:ext cx="255240" cy="132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00,30</a:t>
              </a:r>
              <a:endParaRPr lang="en-GB" sz="800" b="0" strike="noStrike" spc="-1">
                <a:latin typeface="Arial"/>
              </a:endParaRPr>
            </a:p>
          </p:txBody>
        </p:sp>
      </p:grpSp>
      <p:sp>
        <p:nvSpPr>
          <p:cNvPr id="29" name="Gerader Verbinder 39"/>
          <p:cNvSpPr/>
          <p:nvPr/>
        </p:nvSpPr>
        <p:spPr>
          <a:xfrm flipV="1">
            <a:off x="609588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0" name="Gruppieren 40"/>
          <p:cNvGrpSpPr/>
          <p:nvPr/>
        </p:nvGrpSpPr>
        <p:grpSpPr>
          <a:xfrm>
            <a:off x="11545560" y="-397080"/>
            <a:ext cx="137160" cy="333360"/>
            <a:chOff x="11545560" y="-397080"/>
            <a:chExt cx="137160" cy="333360"/>
          </a:xfrm>
        </p:grpSpPr>
        <p:sp>
          <p:nvSpPr>
            <p:cNvPr id="31" name="Gerader Verbinder 41"/>
            <p:cNvSpPr/>
            <p:nvPr/>
          </p:nvSpPr>
          <p:spPr>
            <a:xfrm flipV="1">
              <a:off x="11682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" name="Textfeld 42"/>
            <p:cNvSpPr/>
            <p:nvPr/>
          </p:nvSpPr>
          <p:spPr>
            <a:xfrm rot="16200000">
              <a:off x="11484360" y="-296640"/>
              <a:ext cx="255240" cy="132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15,50</a:t>
              </a:r>
              <a:endParaRPr lang="en-GB" sz="800" b="0" strike="noStrike" spc="-1">
                <a:latin typeface="Arial"/>
              </a:endParaRPr>
            </a:p>
          </p:txBody>
        </p:sp>
      </p:grpSp>
      <p:sp>
        <p:nvSpPr>
          <p:cNvPr id="33" name="Freihandform: Form 43" hidden="1"/>
          <p:cNvSpPr/>
          <p:nvPr/>
        </p:nvSpPr>
        <p:spPr>
          <a:xfrm>
            <a:off x="10596240" y="299520"/>
            <a:ext cx="1079640" cy="411840"/>
          </a:xfrm>
          <a:custGeom>
            <a:avLst/>
            <a:gdLst/>
            <a:ahLst/>
            <a:cxn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PlaceHolder 1"/>
          <p:cNvSpPr>
            <a:spLocks noGrp="1"/>
          </p:cNvSpPr>
          <p:nvPr>
            <p:ph type="body"/>
          </p:nvPr>
        </p:nvSpPr>
        <p:spPr>
          <a:xfrm>
            <a:off x="0" y="1628640"/>
            <a:ext cx="12191760" cy="5229000"/>
          </a:xfrm>
          <a:prstGeom prst="rect">
            <a:avLst/>
          </a:prstGeom>
          <a:gradFill rotWithShape="0">
            <a:gsLst>
              <a:gs pos="0">
                <a:srgbClr val="8C9FB1"/>
              </a:gs>
              <a:gs pos="100000">
                <a:srgbClr val="8C9FB1">
                  <a:alpha val="20000"/>
                </a:srgbClr>
              </a:gs>
            </a:gsLst>
            <a:lin ang="5400000"/>
          </a:gradFill>
          <a:ln w="0">
            <a:noFill/>
          </a:ln>
        </p:spPr>
        <p:txBody>
          <a:bodyPr lIns="540000" tIns="1188000" rIns="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4000" b="1" strike="noStrike" spc="-1">
                <a:solidFill>
                  <a:srgbClr val="FFFFFF"/>
                </a:solidFill>
                <a:latin typeface="Arial"/>
              </a:rPr>
              <a:t> </a:t>
            </a:r>
            <a:endParaRPr lang="de-DE" sz="4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0" y="1628640"/>
            <a:ext cx="12191760" cy="52290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Arial"/>
              </a:rPr>
              <a:t> 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title"/>
          </p:nvPr>
        </p:nvSpPr>
        <p:spPr>
          <a:xfrm>
            <a:off x="520200" y="2913840"/>
            <a:ext cx="4979160" cy="103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de-DE" sz="6600" b="1" strike="noStrike" spc="-1">
                <a:solidFill>
                  <a:srgbClr val="FFFFFF"/>
                </a:solidFill>
                <a:latin typeface="Arial"/>
              </a:rPr>
              <a:t>Willkommen</a:t>
            </a:r>
            <a:endParaRPr lang="de-DE" sz="6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Rechteck 55"/>
          <p:cNvSpPr/>
          <p:nvPr/>
        </p:nvSpPr>
        <p:spPr>
          <a:xfrm>
            <a:off x="518400" y="1196640"/>
            <a:ext cx="11675880" cy="7164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" name="Gruppieren 56"/>
          <p:cNvGrpSpPr/>
          <p:nvPr/>
        </p:nvGrpSpPr>
        <p:grpSpPr>
          <a:xfrm>
            <a:off x="-390240" y="160200"/>
            <a:ext cx="333360" cy="136800"/>
            <a:chOff x="-390240" y="160200"/>
            <a:chExt cx="333360" cy="136800"/>
          </a:xfrm>
        </p:grpSpPr>
        <p:sp>
          <p:nvSpPr>
            <p:cNvPr id="39" name="Gerader Verbinder 57"/>
            <p:cNvSpPr/>
            <p:nvPr/>
          </p:nvSpPr>
          <p:spPr>
            <a:xfrm>
              <a:off x="-390240" y="29664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" name="Textfeld 58"/>
            <p:cNvSpPr/>
            <p:nvPr/>
          </p:nvSpPr>
          <p:spPr>
            <a:xfrm>
              <a:off x="-351720" y="16020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08,70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41" name="Gruppieren 59"/>
          <p:cNvGrpSpPr/>
          <p:nvPr/>
        </p:nvGrpSpPr>
        <p:grpSpPr>
          <a:xfrm>
            <a:off x="-390240" y="1131840"/>
            <a:ext cx="333360" cy="136800"/>
            <a:chOff x="-390240" y="1131840"/>
            <a:chExt cx="333360" cy="136800"/>
          </a:xfrm>
        </p:grpSpPr>
        <p:sp>
          <p:nvSpPr>
            <p:cNvPr id="42" name="Gerader Verbinder 60"/>
            <p:cNvSpPr/>
            <p:nvPr/>
          </p:nvSpPr>
          <p:spPr>
            <a:xfrm>
              <a:off x="-390240" y="126828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" name="Textfeld 61"/>
            <p:cNvSpPr/>
            <p:nvPr/>
          </p:nvSpPr>
          <p:spPr>
            <a:xfrm>
              <a:off x="-351720" y="113184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06,00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44" name="Gruppieren 62"/>
          <p:cNvGrpSpPr/>
          <p:nvPr/>
        </p:nvGrpSpPr>
        <p:grpSpPr>
          <a:xfrm>
            <a:off x="-390240" y="1491840"/>
            <a:ext cx="333360" cy="137160"/>
            <a:chOff x="-390240" y="1491840"/>
            <a:chExt cx="333360" cy="137160"/>
          </a:xfrm>
        </p:grpSpPr>
        <p:sp>
          <p:nvSpPr>
            <p:cNvPr id="45" name="Gerader Verbinder 63"/>
            <p:cNvSpPr/>
            <p:nvPr/>
          </p:nvSpPr>
          <p:spPr>
            <a:xfrm>
              <a:off x="-390240" y="162864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" name="Textfeld 64"/>
            <p:cNvSpPr/>
            <p:nvPr/>
          </p:nvSpPr>
          <p:spPr>
            <a:xfrm>
              <a:off x="-351720" y="149184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05,00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47" name="Gruppieren 65"/>
          <p:cNvGrpSpPr/>
          <p:nvPr/>
        </p:nvGrpSpPr>
        <p:grpSpPr>
          <a:xfrm>
            <a:off x="-390240" y="3292200"/>
            <a:ext cx="333360" cy="137160"/>
            <a:chOff x="-390240" y="3292200"/>
            <a:chExt cx="333360" cy="137160"/>
          </a:xfrm>
        </p:grpSpPr>
        <p:sp>
          <p:nvSpPr>
            <p:cNvPr id="48" name="Gerader Verbinder 66"/>
            <p:cNvSpPr/>
            <p:nvPr/>
          </p:nvSpPr>
          <p:spPr>
            <a:xfrm>
              <a:off x="-390240" y="342900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Textfeld 67"/>
            <p:cNvSpPr/>
            <p:nvPr/>
          </p:nvSpPr>
          <p:spPr>
            <a:xfrm>
              <a:off x="-351720" y="329220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00,00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50" name="Gruppieren 68"/>
          <p:cNvGrpSpPr/>
          <p:nvPr/>
        </p:nvGrpSpPr>
        <p:grpSpPr>
          <a:xfrm>
            <a:off x="-390240" y="6063840"/>
            <a:ext cx="333360" cy="137160"/>
            <a:chOff x="-390240" y="6063840"/>
            <a:chExt cx="333360" cy="137160"/>
          </a:xfrm>
        </p:grpSpPr>
        <p:sp>
          <p:nvSpPr>
            <p:cNvPr id="51" name="Gerader Verbinder 69"/>
            <p:cNvSpPr/>
            <p:nvPr/>
          </p:nvSpPr>
          <p:spPr>
            <a:xfrm>
              <a:off x="-390240" y="620064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Textfeld 70"/>
            <p:cNvSpPr/>
            <p:nvPr/>
          </p:nvSpPr>
          <p:spPr>
            <a:xfrm>
              <a:off x="-351720" y="606384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07,70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53" name="Gruppieren 71"/>
          <p:cNvGrpSpPr/>
          <p:nvPr/>
        </p:nvGrpSpPr>
        <p:grpSpPr>
          <a:xfrm>
            <a:off x="-390240" y="6495840"/>
            <a:ext cx="333360" cy="136800"/>
            <a:chOff x="-390240" y="6495840"/>
            <a:chExt cx="333360" cy="136800"/>
          </a:xfrm>
        </p:grpSpPr>
        <p:sp>
          <p:nvSpPr>
            <p:cNvPr id="54" name="Gerader Verbinder 72"/>
            <p:cNvSpPr/>
            <p:nvPr/>
          </p:nvSpPr>
          <p:spPr>
            <a:xfrm>
              <a:off x="-390240" y="663228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Textfeld 73"/>
            <p:cNvSpPr/>
            <p:nvPr/>
          </p:nvSpPr>
          <p:spPr>
            <a:xfrm>
              <a:off x="-351720" y="649584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08,90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56" name="Gruppieren 74"/>
          <p:cNvGrpSpPr/>
          <p:nvPr/>
        </p:nvGrpSpPr>
        <p:grpSpPr>
          <a:xfrm>
            <a:off x="379800" y="-397080"/>
            <a:ext cx="137160" cy="333360"/>
            <a:chOff x="379800" y="-397080"/>
            <a:chExt cx="137160" cy="333360"/>
          </a:xfrm>
        </p:grpSpPr>
        <p:sp>
          <p:nvSpPr>
            <p:cNvPr id="57" name="Gerader Verbinder 75"/>
            <p:cNvSpPr/>
            <p:nvPr/>
          </p:nvSpPr>
          <p:spPr>
            <a:xfrm flipV="1">
              <a:off x="5166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" name="Textfeld 76"/>
            <p:cNvSpPr/>
            <p:nvPr/>
          </p:nvSpPr>
          <p:spPr>
            <a:xfrm rot="16200000">
              <a:off x="318600" y="-296640"/>
              <a:ext cx="255240" cy="132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15,50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59" name="Gruppieren 77"/>
          <p:cNvGrpSpPr/>
          <p:nvPr/>
        </p:nvGrpSpPr>
        <p:grpSpPr>
          <a:xfrm>
            <a:off x="5851080" y="-397080"/>
            <a:ext cx="137160" cy="333360"/>
            <a:chOff x="5851080" y="-397080"/>
            <a:chExt cx="137160" cy="333360"/>
          </a:xfrm>
        </p:grpSpPr>
        <p:sp>
          <p:nvSpPr>
            <p:cNvPr id="60" name="Gerader Verbinder 78"/>
            <p:cNvSpPr/>
            <p:nvPr/>
          </p:nvSpPr>
          <p:spPr>
            <a:xfrm flipV="1">
              <a:off x="59878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" name="Textfeld 79"/>
            <p:cNvSpPr/>
            <p:nvPr/>
          </p:nvSpPr>
          <p:spPr>
            <a:xfrm rot="16200000">
              <a:off x="5789880" y="-296640"/>
              <a:ext cx="255240" cy="132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00,30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62" name="Gruppieren 80"/>
          <p:cNvGrpSpPr/>
          <p:nvPr/>
        </p:nvGrpSpPr>
        <p:grpSpPr>
          <a:xfrm>
            <a:off x="6203880" y="-397080"/>
            <a:ext cx="132840" cy="333360"/>
            <a:chOff x="6203880" y="-397080"/>
            <a:chExt cx="132840" cy="333360"/>
          </a:xfrm>
        </p:grpSpPr>
        <p:sp>
          <p:nvSpPr>
            <p:cNvPr id="63" name="Gerader Verbinder 81"/>
            <p:cNvSpPr/>
            <p:nvPr/>
          </p:nvSpPr>
          <p:spPr>
            <a:xfrm flipV="1">
              <a:off x="62038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Textfeld 82"/>
            <p:cNvSpPr/>
            <p:nvPr/>
          </p:nvSpPr>
          <p:spPr>
            <a:xfrm rot="16200000">
              <a:off x="6142680" y="-296640"/>
              <a:ext cx="255240" cy="132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00,30</a:t>
              </a:r>
              <a:endParaRPr lang="en-GB" sz="800" b="0" strike="noStrike" spc="-1">
                <a:latin typeface="Arial"/>
              </a:endParaRPr>
            </a:p>
          </p:txBody>
        </p:sp>
      </p:grpSp>
      <p:sp>
        <p:nvSpPr>
          <p:cNvPr id="65" name="Gerader Verbinder 83"/>
          <p:cNvSpPr/>
          <p:nvPr/>
        </p:nvSpPr>
        <p:spPr>
          <a:xfrm flipV="1">
            <a:off x="609588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6" name="Gruppieren 84"/>
          <p:cNvGrpSpPr/>
          <p:nvPr/>
        </p:nvGrpSpPr>
        <p:grpSpPr>
          <a:xfrm>
            <a:off x="11545560" y="-397080"/>
            <a:ext cx="137160" cy="333360"/>
            <a:chOff x="11545560" y="-397080"/>
            <a:chExt cx="137160" cy="333360"/>
          </a:xfrm>
        </p:grpSpPr>
        <p:sp>
          <p:nvSpPr>
            <p:cNvPr id="67" name="Gerader Verbinder 85"/>
            <p:cNvSpPr/>
            <p:nvPr/>
          </p:nvSpPr>
          <p:spPr>
            <a:xfrm flipV="1">
              <a:off x="11682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Textfeld 86"/>
            <p:cNvSpPr/>
            <p:nvPr/>
          </p:nvSpPr>
          <p:spPr>
            <a:xfrm rot="16200000">
              <a:off x="11484360" y="-296640"/>
              <a:ext cx="255240" cy="132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15,50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69" name="Gruppieren 2"/>
          <p:cNvGrpSpPr/>
          <p:nvPr/>
        </p:nvGrpSpPr>
        <p:grpSpPr>
          <a:xfrm>
            <a:off x="510480" y="293040"/>
            <a:ext cx="2387880" cy="300960"/>
            <a:chOff x="510480" y="293040"/>
            <a:chExt cx="2387880" cy="300960"/>
          </a:xfrm>
        </p:grpSpPr>
        <p:sp>
          <p:nvSpPr>
            <p:cNvPr id="70" name="Freihandform: Form 139"/>
            <p:cNvSpPr/>
            <p:nvPr/>
          </p:nvSpPr>
          <p:spPr>
            <a:xfrm>
              <a:off x="519120" y="299160"/>
              <a:ext cx="71640" cy="114120"/>
            </a:xfrm>
            <a:custGeom>
              <a:avLst/>
              <a:gdLst/>
              <a:ahLst/>
              <a:cxnLst/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Freihandform: Form 140"/>
            <p:cNvSpPr/>
            <p:nvPr/>
          </p:nvSpPr>
          <p:spPr>
            <a:xfrm>
              <a:off x="602280" y="329040"/>
              <a:ext cx="49320" cy="84240"/>
            </a:xfrm>
            <a:custGeom>
              <a:avLst/>
              <a:gdLst/>
              <a:ahLst/>
              <a:cxn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Freihandform: Form 141"/>
            <p:cNvSpPr/>
            <p:nvPr/>
          </p:nvSpPr>
          <p:spPr>
            <a:xfrm>
              <a:off x="666000" y="294120"/>
              <a:ext cx="24120" cy="118800"/>
            </a:xfrm>
            <a:custGeom>
              <a:avLst/>
              <a:gdLst/>
              <a:ahLst/>
              <a:cxn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Freihandform: Form 142"/>
            <p:cNvSpPr/>
            <p:nvPr/>
          </p:nvSpPr>
          <p:spPr>
            <a:xfrm>
              <a:off x="708120" y="329040"/>
              <a:ext cx="74880" cy="86040"/>
            </a:xfrm>
            <a:custGeom>
              <a:avLst/>
              <a:gdLst/>
              <a:ahLst/>
              <a:cxn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Freihandform: Form 143"/>
            <p:cNvSpPr/>
            <p:nvPr/>
          </p:nvSpPr>
          <p:spPr>
            <a:xfrm>
              <a:off x="800280" y="293040"/>
              <a:ext cx="76680" cy="122400"/>
            </a:xfrm>
            <a:custGeom>
              <a:avLst/>
              <a:gdLst/>
              <a:ahLst/>
              <a:cxnLst/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Freihandform: Form 144"/>
            <p:cNvSpPr/>
            <p:nvPr/>
          </p:nvSpPr>
          <p:spPr>
            <a:xfrm>
              <a:off x="902880" y="329040"/>
              <a:ext cx="49320" cy="84240"/>
            </a:xfrm>
            <a:custGeom>
              <a:avLst/>
              <a:gdLst/>
              <a:ahLst/>
              <a:cxn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Freihandform: Form 145"/>
            <p:cNvSpPr/>
            <p:nvPr/>
          </p:nvSpPr>
          <p:spPr>
            <a:xfrm>
              <a:off x="966240" y="294120"/>
              <a:ext cx="24120" cy="118800"/>
            </a:xfrm>
            <a:custGeom>
              <a:avLst/>
              <a:gdLst/>
              <a:ahLst/>
              <a:cxn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Freihandform: Form 146"/>
            <p:cNvSpPr/>
            <p:nvPr/>
          </p:nvSpPr>
          <p:spPr>
            <a:xfrm>
              <a:off x="1009080" y="328680"/>
              <a:ext cx="69120" cy="86400"/>
            </a:xfrm>
            <a:custGeom>
              <a:avLst/>
              <a:gdLst/>
              <a:ahLst/>
              <a:cxnLst/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Freihandform: Form 147"/>
            <p:cNvSpPr/>
            <p:nvPr/>
          </p:nvSpPr>
          <p:spPr>
            <a:xfrm>
              <a:off x="1095120" y="293040"/>
              <a:ext cx="70920" cy="120240"/>
            </a:xfrm>
            <a:custGeom>
              <a:avLst/>
              <a:gdLst/>
              <a:ahLst/>
              <a:cxnLst/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Freihandform: Form 148"/>
            <p:cNvSpPr/>
            <p:nvPr/>
          </p:nvSpPr>
          <p:spPr>
            <a:xfrm>
              <a:off x="1188360" y="353880"/>
              <a:ext cx="39960" cy="18000"/>
            </a:xfrm>
            <a:custGeom>
              <a:avLst/>
              <a:gdLst/>
              <a:ahLst/>
              <a:cxnLst/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Freihandform: Form 149"/>
            <p:cNvSpPr/>
            <p:nvPr/>
          </p:nvSpPr>
          <p:spPr>
            <a:xfrm>
              <a:off x="1239120" y="299160"/>
              <a:ext cx="105840" cy="113760"/>
            </a:xfrm>
            <a:custGeom>
              <a:avLst/>
              <a:gdLst/>
              <a:ahLst/>
              <a:cxnLst/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Freihandform: Form 150"/>
            <p:cNvSpPr/>
            <p:nvPr/>
          </p:nvSpPr>
          <p:spPr>
            <a:xfrm>
              <a:off x="1362600" y="293040"/>
              <a:ext cx="18720" cy="119880"/>
            </a:xfrm>
            <a:custGeom>
              <a:avLst/>
              <a:gdLst/>
              <a:ahLst/>
              <a:cxnLst/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Freihandform: Form 151"/>
            <p:cNvSpPr/>
            <p:nvPr/>
          </p:nvSpPr>
          <p:spPr>
            <a:xfrm>
              <a:off x="1402200" y="329040"/>
              <a:ext cx="74880" cy="86040"/>
            </a:xfrm>
            <a:custGeom>
              <a:avLst/>
              <a:gdLst/>
              <a:ahLst/>
              <a:cxn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Freihandform: Form 152"/>
            <p:cNvSpPr/>
            <p:nvPr/>
          </p:nvSpPr>
          <p:spPr>
            <a:xfrm>
              <a:off x="1488240" y="330840"/>
              <a:ext cx="78840" cy="82080"/>
            </a:xfrm>
            <a:custGeom>
              <a:avLst/>
              <a:gdLst/>
              <a:ahLst/>
              <a:cxnLst/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Freihandform: Form 153"/>
            <p:cNvSpPr/>
            <p:nvPr/>
          </p:nvSpPr>
          <p:spPr>
            <a:xfrm>
              <a:off x="1577520" y="329040"/>
              <a:ext cx="69480" cy="86040"/>
            </a:xfrm>
            <a:custGeom>
              <a:avLst/>
              <a:gdLst/>
              <a:ahLst/>
              <a:cxnLst/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Freihandform: Form 154"/>
            <p:cNvSpPr/>
            <p:nvPr/>
          </p:nvSpPr>
          <p:spPr>
            <a:xfrm>
              <a:off x="1671840" y="329040"/>
              <a:ext cx="70920" cy="84240"/>
            </a:xfrm>
            <a:custGeom>
              <a:avLst/>
              <a:gdLst/>
              <a:ahLst/>
              <a:cxnLst/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Freihandform: Form 155"/>
            <p:cNvSpPr/>
            <p:nvPr/>
          </p:nvSpPr>
          <p:spPr>
            <a:xfrm>
              <a:off x="1763280" y="293040"/>
              <a:ext cx="76680" cy="122400"/>
            </a:xfrm>
            <a:custGeom>
              <a:avLst/>
              <a:gdLst/>
              <a:ahLst/>
              <a:cxnLst/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Freihandform: Form 156"/>
            <p:cNvSpPr/>
            <p:nvPr/>
          </p:nvSpPr>
          <p:spPr>
            <a:xfrm>
              <a:off x="1861200" y="329040"/>
              <a:ext cx="74880" cy="86040"/>
            </a:xfrm>
            <a:custGeom>
              <a:avLst/>
              <a:gdLst/>
              <a:ahLst/>
              <a:cxn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Freihandform: Form 157"/>
            <p:cNvSpPr/>
            <p:nvPr/>
          </p:nvSpPr>
          <p:spPr>
            <a:xfrm>
              <a:off x="1958400" y="329040"/>
              <a:ext cx="49320" cy="84240"/>
            </a:xfrm>
            <a:custGeom>
              <a:avLst/>
              <a:gdLst/>
              <a:ahLst/>
              <a:cxn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Freihandform: Form 158"/>
            <p:cNvSpPr/>
            <p:nvPr/>
          </p:nvSpPr>
          <p:spPr>
            <a:xfrm>
              <a:off x="2019960" y="353880"/>
              <a:ext cx="39960" cy="18000"/>
            </a:xfrm>
            <a:custGeom>
              <a:avLst/>
              <a:gdLst/>
              <a:ahLst/>
              <a:cxnLst/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Freihandform: Form 159"/>
            <p:cNvSpPr/>
            <p:nvPr/>
          </p:nvSpPr>
          <p:spPr>
            <a:xfrm>
              <a:off x="2085120" y="299160"/>
              <a:ext cx="88920" cy="115920"/>
            </a:xfrm>
            <a:custGeom>
              <a:avLst/>
              <a:gdLst/>
              <a:ahLst/>
              <a:cxnLst/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Freihandform: Form 160"/>
            <p:cNvSpPr/>
            <p:nvPr/>
          </p:nvSpPr>
          <p:spPr>
            <a:xfrm>
              <a:off x="2200320" y="329040"/>
              <a:ext cx="70560" cy="84240"/>
            </a:xfrm>
            <a:custGeom>
              <a:avLst/>
              <a:gdLst/>
              <a:ahLst/>
              <a:cxnLst/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Freihandform: Form 161"/>
            <p:cNvSpPr/>
            <p:nvPr/>
          </p:nvSpPr>
          <p:spPr>
            <a:xfrm>
              <a:off x="2292840" y="294120"/>
              <a:ext cx="24120" cy="118800"/>
            </a:xfrm>
            <a:custGeom>
              <a:avLst/>
              <a:gdLst/>
              <a:ahLst/>
              <a:cxnLst/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Freihandform: Form 162"/>
            <p:cNvSpPr/>
            <p:nvPr/>
          </p:nvSpPr>
          <p:spPr>
            <a:xfrm>
              <a:off x="2331000" y="331200"/>
              <a:ext cx="79920" cy="82080"/>
            </a:xfrm>
            <a:custGeom>
              <a:avLst/>
              <a:gdLst/>
              <a:ahLst/>
              <a:cxnLst/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Freihandform: Form 163"/>
            <p:cNvSpPr/>
            <p:nvPr/>
          </p:nvSpPr>
          <p:spPr>
            <a:xfrm>
              <a:off x="2420280" y="329040"/>
              <a:ext cx="74880" cy="86040"/>
            </a:xfrm>
            <a:custGeom>
              <a:avLst/>
              <a:gdLst/>
              <a:ahLst/>
              <a:cxnLst/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Freihandform: Form 165"/>
            <p:cNvSpPr/>
            <p:nvPr/>
          </p:nvSpPr>
          <p:spPr>
            <a:xfrm>
              <a:off x="2517120" y="329040"/>
              <a:ext cx="49320" cy="84240"/>
            </a:xfrm>
            <a:custGeom>
              <a:avLst/>
              <a:gdLst/>
              <a:ahLst/>
              <a:cxnLst/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Freihandform: Form 166"/>
            <p:cNvSpPr/>
            <p:nvPr/>
          </p:nvSpPr>
          <p:spPr>
            <a:xfrm>
              <a:off x="2575800" y="328680"/>
              <a:ext cx="63360" cy="86400"/>
            </a:xfrm>
            <a:custGeom>
              <a:avLst/>
              <a:gdLst/>
              <a:ahLst/>
              <a:cxnLst/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Freihandform: Form 168"/>
            <p:cNvSpPr/>
            <p:nvPr/>
          </p:nvSpPr>
          <p:spPr>
            <a:xfrm>
              <a:off x="2657520" y="294120"/>
              <a:ext cx="24120" cy="118800"/>
            </a:xfrm>
            <a:custGeom>
              <a:avLst/>
              <a:gdLst/>
              <a:ahLst/>
              <a:cxn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Freihandform: Form 169"/>
            <p:cNvSpPr/>
            <p:nvPr/>
          </p:nvSpPr>
          <p:spPr>
            <a:xfrm>
              <a:off x="2696040" y="304560"/>
              <a:ext cx="51120" cy="110520"/>
            </a:xfrm>
            <a:custGeom>
              <a:avLst/>
              <a:gdLst/>
              <a:ahLst/>
              <a:cxnLst/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Freihandform: Form 170"/>
            <p:cNvSpPr/>
            <p:nvPr/>
          </p:nvSpPr>
          <p:spPr>
            <a:xfrm>
              <a:off x="2762280" y="295920"/>
              <a:ext cx="69480" cy="119520"/>
            </a:xfrm>
            <a:custGeom>
              <a:avLst/>
              <a:gdLst/>
              <a:ahLst/>
              <a:cxnLst/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Freihandform: Form 171"/>
            <p:cNvSpPr/>
            <p:nvPr/>
          </p:nvSpPr>
          <p:spPr>
            <a:xfrm>
              <a:off x="2847240" y="304560"/>
              <a:ext cx="51120" cy="110520"/>
            </a:xfrm>
            <a:custGeom>
              <a:avLst/>
              <a:gdLst/>
              <a:ahLst/>
              <a:cxnLst/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Freihandform: Form 172"/>
            <p:cNvSpPr/>
            <p:nvPr/>
          </p:nvSpPr>
          <p:spPr>
            <a:xfrm>
              <a:off x="510480" y="478080"/>
              <a:ext cx="84960" cy="113760"/>
            </a:xfrm>
            <a:custGeom>
              <a:avLst/>
              <a:gdLst/>
              <a:ahLst/>
              <a:cxnLst/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Freihandform: Form 173"/>
            <p:cNvSpPr/>
            <p:nvPr/>
          </p:nvSpPr>
          <p:spPr>
            <a:xfrm>
              <a:off x="596520" y="507600"/>
              <a:ext cx="74880" cy="86040"/>
            </a:xfrm>
            <a:custGeom>
              <a:avLst/>
              <a:gdLst/>
              <a:ahLst/>
              <a:cxnLst/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Freihandform: Form 174"/>
            <p:cNvSpPr/>
            <p:nvPr/>
          </p:nvSpPr>
          <p:spPr>
            <a:xfrm>
              <a:off x="688680" y="507240"/>
              <a:ext cx="69120" cy="86400"/>
            </a:xfrm>
            <a:custGeom>
              <a:avLst/>
              <a:gdLst/>
              <a:ahLst/>
              <a:cxnLst/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Freihandform: Form 175"/>
            <p:cNvSpPr/>
            <p:nvPr/>
          </p:nvSpPr>
          <p:spPr>
            <a:xfrm>
              <a:off x="775080" y="471600"/>
              <a:ext cx="70560" cy="120240"/>
            </a:xfrm>
            <a:custGeom>
              <a:avLst/>
              <a:gdLst/>
              <a:ahLst/>
              <a:cxnLst/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Freihandform: Form 176"/>
            <p:cNvSpPr/>
            <p:nvPr/>
          </p:nvSpPr>
          <p:spPr>
            <a:xfrm>
              <a:off x="870480" y="507600"/>
              <a:ext cx="70560" cy="84240"/>
            </a:xfrm>
            <a:custGeom>
              <a:avLst/>
              <a:gdLst/>
              <a:ahLst/>
              <a:cxnLst/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Freihandform: Form 177"/>
            <p:cNvSpPr/>
            <p:nvPr/>
          </p:nvSpPr>
          <p:spPr>
            <a:xfrm>
              <a:off x="963360" y="472680"/>
              <a:ext cx="24120" cy="118800"/>
            </a:xfrm>
            <a:custGeom>
              <a:avLst/>
              <a:gdLst/>
              <a:ahLst/>
              <a:cxnLst/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Freihandform: Form 178"/>
            <p:cNvSpPr/>
            <p:nvPr/>
          </p:nvSpPr>
          <p:spPr>
            <a:xfrm>
              <a:off x="1002600" y="507240"/>
              <a:ext cx="63360" cy="86400"/>
            </a:xfrm>
            <a:custGeom>
              <a:avLst/>
              <a:gdLst/>
              <a:ahLst/>
              <a:cxnLst/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Freihandform: Form 179"/>
            <p:cNvSpPr/>
            <p:nvPr/>
          </p:nvSpPr>
          <p:spPr>
            <a:xfrm>
              <a:off x="1082160" y="507240"/>
              <a:ext cx="69120" cy="86400"/>
            </a:xfrm>
            <a:custGeom>
              <a:avLst/>
              <a:gdLst/>
              <a:ahLst/>
              <a:cxnLst/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Freihandform: Form 180"/>
            <p:cNvSpPr/>
            <p:nvPr/>
          </p:nvSpPr>
          <p:spPr>
            <a:xfrm>
              <a:off x="1168560" y="471600"/>
              <a:ext cx="70560" cy="120240"/>
            </a:xfrm>
            <a:custGeom>
              <a:avLst/>
              <a:gdLst/>
              <a:ahLst/>
              <a:cxnLst/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Freihandform: Form 181"/>
            <p:cNvSpPr/>
            <p:nvPr/>
          </p:nvSpPr>
          <p:spPr>
            <a:xfrm>
              <a:off x="1259280" y="507600"/>
              <a:ext cx="74880" cy="86040"/>
            </a:xfrm>
            <a:custGeom>
              <a:avLst/>
              <a:gdLst/>
              <a:ahLst/>
              <a:cxn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Freihandform: Form 182"/>
            <p:cNvSpPr/>
            <p:nvPr/>
          </p:nvSpPr>
          <p:spPr>
            <a:xfrm>
              <a:off x="1405080" y="478080"/>
              <a:ext cx="71280" cy="113760"/>
            </a:xfrm>
            <a:custGeom>
              <a:avLst/>
              <a:gdLst/>
              <a:ahLst/>
              <a:cxnLst/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Freihandform: Form 183"/>
            <p:cNvSpPr/>
            <p:nvPr/>
          </p:nvSpPr>
          <p:spPr>
            <a:xfrm>
              <a:off x="1480320" y="507600"/>
              <a:ext cx="69840" cy="86040"/>
            </a:xfrm>
            <a:custGeom>
              <a:avLst/>
              <a:gdLst/>
              <a:ahLst/>
              <a:cxnLst/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Freihandform: Form 184"/>
            <p:cNvSpPr/>
            <p:nvPr/>
          </p:nvSpPr>
          <p:spPr>
            <a:xfrm>
              <a:off x="1575000" y="471600"/>
              <a:ext cx="72360" cy="120240"/>
            </a:xfrm>
            <a:custGeom>
              <a:avLst/>
              <a:gdLst/>
              <a:ahLst/>
              <a:cxnLst/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Freihandform: Form 185"/>
            <p:cNvSpPr/>
            <p:nvPr/>
          </p:nvSpPr>
          <p:spPr>
            <a:xfrm>
              <a:off x="1661760" y="509760"/>
              <a:ext cx="70920" cy="84240"/>
            </a:xfrm>
            <a:custGeom>
              <a:avLst/>
              <a:gdLst/>
              <a:ahLst/>
              <a:cxnLst/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Freihandform: Form 186"/>
            <p:cNvSpPr/>
            <p:nvPr/>
          </p:nvSpPr>
          <p:spPr>
            <a:xfrm>
              <a:off x="1757880" y="471240"/>
              <a:ext cx="18720" cy="120240"/>
            </a:xfrm>
            <a:custGeom>
              <a:avLst/>
              <a:gdLst/>
              <a:ahLst/>
              <a:cxnLst/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Freihandform: Form 187"/>
            <p:cNvSpPr/>
            <p:nvPr/>
          </p:nvSpPr>
          <p:spPr>
            <a:xfrm>
              <a:off x="1794240" y="483120"/>
              <a:ext cx="51120" cy="110520"/>
            </a:xfrm>
            <a:custGeom>
              <a:avLst/>
              <a:gdLst/>
              <a:ahLst/>
              <a:cxnLst/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Freihandform: Form 188"/>
            <p:cNvSpPr/>
            <p:nvPr/>
          </p:nvSpPr>
          <p:spPr>
            <a:xfrm>
              <a:off x="1860480" y="474120"/>
              <a:ext cx="69480" cy="119520"/>
            </a:xfrm>
            <a:custGeom>
              <a:avLst/>
              <a:gdLst/>
              <a:ahLst/>
              <a:cxnLst/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Freihandform: Form 189"/>
            <p:cNvSpPr/>
            <p:nvPr/>
          </p:nvSpPr>
          <p:spPr>
            <a:xfrm>
              <a:off x="1945440" y="483120"/>
              <a:ext cx="51120" cy="110520"/>
            </a:xfrm>
            <a:custGeom>
              <a:avLst/>
              <a:gdLst/>
              <a:ahLst/>
              <a:cxnLst/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9" name="Freihandform: Form 87"/>
          <p:cNvSpPr/>
          <p:nvPr/>
        </p:nvSpPr>
        <p:spPr>
          <a:xfrm>
            <a:off x="10272960" y="300600"/>
            <a:ext cx="1403640" cy="535680"/>
          </a:xfrm>
          <a:custGeom>
            <a:avLst/>
            <a:gdLst/>
            <a:ahLst/>
            <a:cxnLst/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hteck 6"/>
          <p:cNvSpPr/>
          <p:nvPr/>
        </p:nvSpPr>
        <p:spPr>
          <a:xfrm>
            <a:off x="518400" y="1196640"/>
            <a:ext cx="11675880" cy="7164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Rechteck 8"/>
          <p:cNvSpPr/>
          <p:nvPr/>
        </p:nvSpPr>
        <p:spPr>
          <a:xfrm>
            <a:off x="517320" y="6538680"/>
            <a:ext cx="11674440" cy="1044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8" name="Gruppieren 12"/>
          <p:cNvGrpSpPr/>
          <p:nvPr/>
        </p:nvGrpSpPr>
        <p:grpSpPr>
          <a:xfrm>
            <a:off x="-390240" y="160200"/>
            <a:ext cx="333360" cy="136800"/>
            <a:chOff x="-390240" y="160200"/>
            <a:chExt cx="333360" cy="136800"/>
          </a:xfrm>
        </p:grpSpPr>
        <p:sp>
          <p:nvSpPr>
            <p:cNvPr id="159" name="Gerader Verbinder 9"/>
            <p:cNvSpPr/>
            <p:nvPr/>
          </p:nvSpPr>
          <p:spPr>
            <a:xfrm>
              <a:off x="-390240" y="29664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Textfeld 10"/>
            <p:cNvSpPr/>
            <p:nvPr/>
          </p:nvSpPr>
          <p:spPr>
            <a:xfrm>
              <a:off x="-351720" y="16020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08,70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161" name="Gruppieren 14"/>
          <p:cNvGrpSpPr/>
          <p:nvPr/>
        </p:nvGrpSpPr>
        <p:grpSpPr>
          <a:xfrm>
            <a:off x="-390240" y="1131840"/>
            <a:ext cx="333360" cy="136800"/>
            <a:chOff x="-390240" y="1131840"/>
            <a:chExt cx="333360" cy="136800"/>
          </a:xfrm>
        </p:grpSpPr>
        <p:sp>
          <p:nvSpPr>
            <p:cNvPr id="162" name="Gerader Verbinder 15"/>
            <p:cNvSpPr/>
            <p:nvPr/>
          </p:nvSpPr>
          <p:spPr>
            <a:xfrm>
              <a:off x="-390240" y="126828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Textfeld 16"/>
            <p:cNvSpPr/>
            <p:nvPr/>
          </p:nvSpPr>
          <p:spPr>
            <a:xfrm>
              <a:off x="-351720" y="113184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06,00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164" name="Gruppieren 17"/>
          <p:cNvGrpSpPr/>
          <p:nvPr/>
        </p:nvGrpSpPr>
        <p:grpSpPr>
          <a:xfrm>
            <a:off x="-390240" y="1491840"/>
            <a:ext cx="333360" cy="137160"/>
            <a:chOff x="-390240" y="1491840"/>
            <a:chExt cx="333360" cy="137160"/>
          </a:xfrm>
        </p:grpSpPr>
        <p:sp>
          <p:nvSpPr>
            <p:cNvPr id="165" name="Gerader Verbinder 18"/>
            <p:cNvSpPr/>
            <p:nvPr/>
          </p:nvSpPr>
          <p:spPr>
            <a:xfrm>
              <a:off x="-390240" y="162864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Textfeld 19"/>
            <p:cNvSpPr/>
            <p:nvPr/>
          </p:nvSpPr>
          <p:spPr>
            <a:xfrm>
              <a:off x="-351720" y="149184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05,00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167" name="Gruppieren 20"/>
          <p:cNvGrpSpPr/>
          <p:nvPr/>
        </p:nvGrpSpPr>
        <p:grpSpPr>
          <a:xfrm>
            <a:off x="-390240" y="3292200"/>
            <a:ext cx="333360" cy="137160"/>
            <a:chOff x="-390240" y="3292200"/>
            <a:chExt cx="333360" cy="137160"/>
          </a:xfrm>
        </p:grpSpPr>
        <p:sp>
          <p:nvSpPr>
            <p:cNvPr id="168" name="Gerader Verbinder 21"/>
            <p:cNvSpPr/>
            <p:nvPr/>
          </p:nvSpPr>
          <p:spPr>
            <a:xfrm>
              <a:off x="-390240" y="342900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Textfeld 22"/>
            <p:cNvSpPr/>
            <p:nvPr/>
          </p:nvSpPr>
          <p:spPr>
            <a:xfrm>
              <a:off x="-351720" y="329220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00,00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170" name="Gruppieren 23"/>
          <p:cNvGrpSpPr/>
          <p:nvPr/>
        </p:nvGrpSpPr>
        <p:grpSpPr>
          <a:xfrm>
            <a:off x="-390240" y="6063840"/>
            <a:ext cx="333360" cy="137160"/>
            <a:chOff x="-390240" y="6063840"/>
            <a:chExt cx="333360" cy="137160"/>
          </a:xfrm>
        </p:grpSpPr>
        <p:sp>
          <p:nvSpPr>
            <p:cNvPr id="171" name="Gerader Verbinder 24"/>
            <p:cNvSpPr/>
            <p:nvPr/>
          </p:nvSpPr>
          <p:spPr>
            <a:xfrm>
              <a:off x="-390240" y="620064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Textfeld 25"/>
            <p:cNvSpPr/>
            <p:nvPr/>
          </p:nvSpPr>
          <p:spPr>
            <a:xfrm>
              <a:off x="-351720" y="606384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07,70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173" name="Gruppieren 26"/>
          <p:cNvGrpSpPr/>
          <p:nvPr/>
        </p:nvGrpSpPr>
        <p:grpSpPr>
          <a:xfrm>
            <a:off x="-390240" y="6495840"/>
            <a:ext cx="333360" cy="136800"/>
            <a:chOff x="-390240" y="6495840"/>
            <a:chExt cx="333360" cy="136800"/>
          </a:xfrm>
        </p:grpSpPr>
        <p:sp>
          <p:nvSpPr>
            <p:cNvPr id="174" name="Gerader Verbinder 27"/>
            <p:cNvSpPr/>
            <p:nvPr/>
          </p:nvSpPr>
          <p:spPr>
            <a:xfrm>
              <a:off x="-390240" y="663228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" name="Textfeld 28"/>
            <p:cNvSpPr/>
            <p:nvPr/>
          </p:nvSpPr>
          <p:spPr>
            <a:xfrm>
              <a:off x="-351720" y="649584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08,90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176" name="Gruppieren 29"/>
          <p:cNvGrpSpPr/>
          <p:nvPr/>
        </p:nvGrpSpPr>
        <p:grpSpPr>
          <a:xfrm>
            <a:off x="379800" y="-397080"/>
            <a:ext cx="137160" cy="333360"/>
            <a:chOff x="379800" y="-397080"/>
            <a:chExt cx="137160" cy="333360"/>
          </a:xfrm>
        </p:grpSpPr>
        <p:sp>
          <p:nvSpPr>
            <p:cNvPr id="177" name="Gerader Verbinder 30"/>
            <p:cNvSpPr/>
            <p:nvPr/>
          </p:nvSpPr>
          <p:spPr>
            <a:xfrm flipV="1">
              <a:off x="5166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Textfeld 31"/>
            <p:cNvSpPr/>
            <p:nvPr/>
          </p:nvSpPr>
          <p:spPr>
            <a:xfrm rot="16200000">
              <a:off x="318600" y="-296640"/>
              <a:ext cx="255240" cy="132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15,50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179" name="Gruppieren 32"/>
          <p:cNvGrpSpPr/>
          <p:nvPr/>
        </p:nvGrpSpPr>
        <p:grpSpPr>
          <a:xfrm>
            <a:off x="5851080" y="-397080"/>
            <a:ext cx="137160" cy="333360"/>
            <a:chOff x="5851080" y="-397080"/>
            <a:chExt cx="137160" cy="333360"/>
          </a:xfrm>
        </p:grpSpPr>
        <p:sp>
          <p:nvSpPr>
            <p:cNvPr id="180" name="Gerader Verbinder 33"/>
            <p:cNvSpPr/>
            <p:nvPr/>
          </p:nvSpPr>
          <p:spPr>
            <a:xfrm flipV="1">
              <a:off x="59878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" name="Textfeld 34"/>
            <p:cNvSpPr/>
            <p:nvPr/>
          </p:nvSpPr>
          <p:spPr>
            <a:xfrm rot="16200000">
              <a:off x="5789880" y="-296640"/>
              <a:ext cx="255240" cy="132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00,30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182" name="Gruppieren 13"/>
          <p:cNvGrpSpPr/>
          <p:nvPr/>
        </p:nvGrpSpPr>
        <p:grpSpPr>
          <a:xfrm>
            <a:off x="6203880" y="-397080"/>
            <a:ext cx="132840" cy="333360"/>
            <a:chOff x="6203880" y="-397080"/>
            <a:chExt cx="132840" cy="333360"/>
          </a:xfrm>
        </p:grpSpPr>
        <p:sp>
          <p:nvSpPr>
            <p:cNvPr id="183" name="Gerader Verbinder 36"/>
            <p:cNvSpPr/>
            <p:nvPr/>
          </p:nvSpPr>
          <p:spPr>
            <a:xfrm flipV="1">
              <a:off x="62038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4" name="Textfeld 37"/>
            <p:cNvSpPr/>
            <p:nvPr/>
          </p:nvSpPr>
          <p:spPr>
            <a:xfrm rot="16200000">
              <a:off x="6142680" y="-296640"/>
              <a:ext cx="255240" cy="132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00,30</a:t>
              </a:r>
              <a:endParaRPr lang="en-GB" sz="800" b="0" strike="noStrike" spc="-1">
                <a:latin typeface="Arial"/>
              </a:endParaRPr>
            </a:p>
          </p:txBody>
        </p:sp>
      </p:grpSp>
      <p:sp>
        <p:nvSpPr>
          <p:cNvPr id="185" name="Gerader Verbinder 39"/>
          <p:cNvSpPr/>
          <p:nvPr/>
        </p:nvSpPr>
        <p:spPr>
          <a:xfrm flipV="1">
            <a:off x="609588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6" name="Gruppieren 40"/>
          <p:cNvGrpSpPr/>
          <p:nvPr/>
        </p:nvGrpSpPr>
        <p:grpSpPr>
          <a:xfrm>
            <a:off x="11545560" y="-397080"/>
            <a:ext cx="137160" cy="333360"/>
            <a:chOff x="11545560" y="-397080"/>
            <a:chExt cx="137160" cy="333360"/>
          </a:xfrm>
        </p:grpSpPr>
        <p:sp>
          <p:nvSpPr>
            <p:cNvPr id="187" name="Gerader Verbinder 41"/>
            <p:cNvSpPr/>
            <p:nvPr/>
          </p:nvSpPr>
          <p:spPr>
            <a:xfrm flipV="1">
              <a:off x="11682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" name="Textfeld 42"/>
            <p:cNvSpPr/>
            <p:nvPr/>
          </p:nvSpPr>
          <p:spPr>
            <a:xfrm rot="16200000">
              <a:off x="11484360" y="-296640"/>
              <a:ext cx="255240" cy="132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15,50</a:t>
              </a:r>
              <a:endParaRPr lang="en-GB" sz="800" b="0" strike="noStrike" spc="-1">
                <a:latin typeface="Arial"/>
              </a:endParaRPr>
            </a:p>
          </p:txBody>
        </p:sp>
      </p:grpSp>
      <p:sp>
        <p:nvSpPr>
          <p:cNvPr id="189" name="Freihandform: Form 43"/>
          <p:cNvSpPr/>
          <p:nvPr/>
        </p:nvSpPr>
        <p:spPr>
          <a:xfrm>
            <a:off x="10596240" y="299520"/>
            <a:ext cx="1079640" cy="411840"/>
          </a:xfrm>
          <a:custGeom>
            <a:avLst/>
            <a:gdLst/>
            <a:ahLst/>
            <a:cxn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PlaceHolder 1"/>
          <p:cNvSpPr>
            <a:spLocks noGrp="1"/>
          </p:cNvSpPr>
          <p:nvPr>
            <p:ph type="dt"/>
          </p:nvPr>
        </p:nvSpPr>
        <p:spPr>
          <a:xfrm>
            <a:off x="10417320" y="6634800"/>
            <a:ext cx="84924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6F889787-E62E-4785-8D08-668788103A7A}" type="datetime">
              <a:rPr lang="de-DE" sz="800" b="0" strike="noStrike" spc="-1">
                <a:solidFill>
                  <a:srgbClr val="000000"/>
                </a:solidFill>
                <a:latin typeface="Arial"/>
              </a:rPr>
              <a:t>25.07.2022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ftr"/>
          </p:nvPr>
        </p:nvSpPr>
        <p:spPr>
          <a:xfrm>
            <a:off x="518400" y="6634800"/>
            <a:ext cx="546948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</a:rPr>
              <a:t>Technische Fakultät</a:t>
            </a:r>
            <a:endParaRPr lang="en-GB" sz="800" b="0" strike="noStrike" spc="-1">
              <a:latin typeface="Times New Roman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sldNum"/>
          </p:nvPr>
        </p:nvSpPr>
        <p:spPr>
          <a:xfrm>
            <a:off x="11482200" y="6634800"/>
            <a:ext cx="19368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7956CB82-EE45-4893-9B4F-5FDFE1A8F316}" type="slidenum">
              <a:rPr lang="de-DE" sz="800" b="0" strike="noStrike" spc="-1">
                <a:solidFill>
                  <a:srgbClr val="000000"/>
                </a:solidFill>
                <a:latin typeface="Arial"/>
              </a:rPr>
              <a:t>‹Nr.›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948240" y="2354760"/>
            <a:ext cx="503964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Agendapunkt / Kapitelthema</a:t>
            </a: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518400" y="2354760"/>
            <a:ext cx="32040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800" b="1" strike="noStrike" spc="-1">
                <a:solidFill>
                  <a:srgbClr val="8C9FB1"/>
                </a:solidFill>
                <a:latin typeface="Arial"/>
              </a:rPr>
              <a:t>02 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 type="body"/>
          </p:nvPr>
        </p:nvSpPr>
        <p:spPr>
          <a:xfrm>
            <a:off x="948240" y="4525200"/>
            <a:ext cx="503964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Agendapunkt / Kapitelthema</a:t>
            </a:r>
          </a:p>
        </p:txBody>
      </p:sp>
      <p:sp>
        <p:nvSpPr>
          <p:cNvPr id="196" name="PlaceHolder 7"/>
          <p:cNvSpPr>
            <a:spLocks noGrp="1"/>
          </p:cNvSpPr>
          <p:nvPr>
            <p:ph type="body"/>
          </p:nvPr>
        </p:nvSpPr>
        <p:spPr>
          <a:xfrm>
            <a:off x="518400" y="4525200"/>
            <a:ext cx="32040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800" b="1" strike="noStrike" spc="-1">
                <a:solidFill>
                  <a:srgbClr val="8C9FB1"/>
                </a:solidFill>
                <a:latin typeface="Arial"/>
              </a:rPr>
              <a:t>05 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8"/>
          <p:cNvSpPr>
            <a:spLocks noGrp="1"/>
          </p:cNvSpPr>
          <p:nvPr>
            <p:ph type="body"/>
          </p:nvPr>
        </p:nvSpPr>
        <p:spPr>
          <a:xfrm>
            <a:off x="948240" y="3078360"/>
            <a:ext cx="503964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Agendapunkt / Kapitelthema</a:t>
            </a:r>
          </a:p>
        </p:txBody>
      </p:sp>
      <p:sp>
        <p:nvSpPr>
          <p:cNvPr id="198" name="PlaceHolder 9"/>
          <p:cNvSpPr>
            <a:spLocks noGrp="1"/>
          </p:cNvSpPr>
          <p:nvPr>
            <p:ph type="body"/>
          </p:nvPr>
        </p:nvSpPr>
        <p:spPr>
          <a:xfrm>
            <a:off x="518400" y="3078360"/>
            <a:ext cx="32040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800" b="1" strike="noStrike" spc="-1">
                <a:solidFill>
                  <a:srgbClr val="8C9FB1"/>
                </a:solidFill>
                <a:latin typeface="Arial"/>
              </a:rPr>
              <a:t>03 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10"/>
          <p:cNvSpPr>
            <a:spLocks noGrp="1"/>
          </p:cNvSpPr>
          <p:nvPr>
            <p:ph type="body"/>
          </p:nvPr>
        </p:nvSpPr>
        <p:spPr>
          <a:xfrm>
            <a:off x="948240" y="3801960"/>
            <a:ext cx="503964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Agendapunkt / Kapitelthema</a:t>
            </a:r>
          </a:p>
        </p:txBody>
      </p:sp>
      <p:sp>
        <p:nvSpPr>
          <p:cNvPr id="200" name="PlaceHolder 11"/>
          <p:cNvSpPr>
            <a:spLocks noGrp="1"/>
          </p:cNvSpPr>
          <p:nvPr>
            <p:ph type="body"/>
          </p:nvPr>
        </p:nvSpPr>
        <p:spPr>
          <a:xfrm>
            <a:off x="518400" y="3801960"/>
            <a:ext cx="32040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800" b="1" strike="noStrike" spc="-1">
                <a:solidFill>
                  <a:srgbClr val="8C9FB1"/>
                </a:solidFill>
                <a:latin typeface="Arial"/>
              </a:rPr>
              <a:t>04 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12"/>
          <p:cNvSpPr>
            <a:spLocks noGrp="1"/>
          </p:cNvSpPr>
          <p:nvPr>
            <p:ph type="body"/>
          </p:nvPr>
        </p:nvSpPr>
        <p:spPr>
          <a:xfrm>
            <a:off x="948240" y="5248800"/>
            <a:ext cx="503964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Agendapunkt / Kapitelthema</a:t>
            </a:r>
          </a:p>
        </p:txBody>
      </p:sp>
      <p:sp>
        <p:nvSpPr>
          <p:cNvPr id="202" name="PlaceHolder 13"/>
          <p:cNvSpPr>
            <a:spLocks noGrp="1"/>
          </p:cNvSpPr>
          <p:nvPr>
            <p:ph type="body"/>
          </p:nvPr>
        </p:nvSpPr>
        <p:spPr>
          <a:xfrm>
            <a:off x="518400" y="5248800"/>
            <a:ext cx="32040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800" b="1" strike="noStrike" spc="-1">
                <a:solidFill>
                  <a:srgbClr val="8C9FB1"/>
                </a:solidFill>
                <a:latin typeface="Arial"/>
              </a:rPr>
              <a:t>06 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14"/>
          <p:cNvSpPr>
            <a:spLocks noGrp="1"/>
          </p:cNvSpPr>
          <p:nvPr>
            <p:ph type="body"/>
          </p:nvPr>
        </p:nvSpPr>
        <p:spPr>
          <a:xfrm>
            <a:off x="6636240" y="1632240"/>
            <a:ext cx="503964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Agendapunkt / Kapitelthema</a:t>
            </a:r>
          </a:p>
        </p:txBody>
      </p:sp>
      <p:sp>
        <p:nvSpPr>
          <p:cNvPr id="204" name="PlaceHolder 15"/>
          <p:cNvSpPr>
            <a:spLocks noGrp="1"/>
          </p:cNvSpPr>
          <p:nvPr>
            <p:ph type="body"/>
          </p:nvPr>
        </p:nvSpPr>
        <p:spPr>
          <a:xfrm>
            <a:off x="6206400" y="1632240"/>
            <a:ext cx="32040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800" b="1" strike="noStrike" spc="-1">
                <a:solidFill>
                  <a:srgbClr val="8C9FB1"/>
                </a:solidFill>
                <a:latin typeface="Arial"/>
              </a:rPr>
              <a:t>07 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16"/>
          <p:cNvSpPr>
            <a:spLocks noGrp="1"/>
          </p:cNvSpPr>
          <p:nvPr>
            <p:ph type="body"/>
          </p:nvPr>
        </p:nvSpPr>
        <p:spPr>
          <a:xfrm>
            <a:off x="6636240" y="2355480"/>
            <a:ext cx="503964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Agendapunkt / Kapitelthema</a:t>
            </a:r>
          </a:p>
        </p:txBody>
      </p:sp>
      <p:sp>
        <p:nvSpPr>
          <p:cNvPr id="206" name="PlaceHolder 17"/>
          <p:cNvSpPr>
            <a:spLocks noGrp="1"/>
          </p:cNvSpPr>
          <p:nvPr>
            <p:ph type="body"/>
          </p:nvPr>
        </p:nvSpPr>
        <p:spPr>
          <a:xfrm>
            <a:off x="6206400" y="2355480"/>
            <a:ext cx="32040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800" b="1" strike="noStrike" spc="-1">
                <a:solidFill>
                  <a:srgbClr val="8C9FB1"/>
                </a:solidFill>
                <a:latin typeface="Arial"/>
              </a:rPr>
              <a:t>08 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18"/>
          <p:cNvSpPr>
            <a:spLocks noGrp="1"/>
          </p:cNvSpPr>
          <p:nvPr>
            <p:ph type="body"/>
          </p:nvPr>
        </p:nvSpPr>
        <p:spPr>
          <a:xfrm>
            <a:off x="6636240" y="4525560"/>
            <a:ext cx="503964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Agendapunkt / Kapitelthema</a:t>
            </a:r>
          </a:p>
        </p:txBody>
      </p:sp>
      <p:sp>
        <p:nvSpPr>
          <p:cNvPr id="208" name="PlaceHolder 19"/>
          <p:cNvSpPr>
            <a:spLocks noGrp="1"/>
          </p:cNvSpPr>
          <p:nvPr>
            <p:ph type="body"/>
          </p:nvPr>
        </p:nvSpPr>
        <p:spPr>
          <a:xfrm>
            <a:off x="6206400" y="4525560"/>
            <a:ext cx="30744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800" b="1" strike="noStrike" spc="-1">
                <a:solidFill>
                  <a:srgbClr val="8C9FB1"/>
                </a:solidFill>
                <a:latin typeface="Arial"/>
              </a:rPr>
              <a:t>11 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0"/>
          <p:cNvSpPr>
            <a:spLocks noGrp="1"/>
          </p:cNvSpPr>
          <p:nvPr>
            <p:ph type="body"/>
          </p:nvPr>
        </p:nvSpPr>
        <p:spPr>
          <a:xfrm>
            <a:off x="6636240" y="3078720"/>
            <a:ext cx="503964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Agendapunkt / Kapitelthema</a:t>
            </a:r>
          </a:p>
        </p:txBody>
      </p:sp>
      <p:sp>
        <p:nvSpPr>
          <p:cNvPr id="210" name="PlaceHolder 21"/>
          <p:cNvSpPr>
            <a:spLocks noGrp="1"/>
          </p:cNvSpPr>
          <p:nvPr>
            <p:ph type="body"/>
          </p:nvPr>
        </p:nvSpPr>
        <p:spPr>
          <a:xfrm>
            <a:off x="6206400" y="3078720"/>
            <a:ext cx="32040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800" b="1" strike="noStrike" spc="-1">
                <a:solidFill>
                  <a:srgbClr val="8C9FB1"/>
                </a:solidFill>
                <a:latin typeface="Arial"/>
              </a:rPr>
              <a:t>09 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2"/>
          <p:cNvSpPr>
            <a:spLocks noGrp="1"/>
          </p:cNvSpPr>
          <p:nvPr>
            <p:ph type="body"/>
          </p:nvPr>
        </p:nvSpPr>
        <p:spPr>
          <a:xfrm>
            <a:off x="6636240" y="3802320"/>
            <a:ext cx="503964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Agendapunkt / Kapitelthema</a:t>
            </a:r>
          </a:p>
        </p:txBody>
      </p:sp>
      <p:sp>
        <p:nvSpPr>
          <p:cNvPr id="212" name="PlaceHolder 23"/>
          <p:cNvSpPr>
            <a:spLocks noGrp="1"/>
          </p:cNvSpPr>
          <p:nvPr>
            <p:ph type="body"/>
          </p:nvPr>
        </p:nvSpPr>
        <p:spPr>
          <a:xfrm>
            <a:off x="6206400" y="3802320"/>
            <a:ext cx="32040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800" b="1" strike="noStrike" spc="-1">
                <a:solidFill>
                  <a:srgbClr val="8C9FB1"/>
                </a:solidFill>
                <a:latin typeface="Arial"/>
              </a:rPr>
              <a:t>10 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4"/>
          <p:cNvSpPr>
            <a:spLocks noGrp="1"/>
          </p:cNvSpPr>
          <p:nvPr>
            <p:ph type="body"/>
          </p:nvPr>
        </p:nvSpPr>
        <p:spPr>
          <a:xfrm>
            <a:off x="6636240" y="5248800"/>
            <a:ext cx="503964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Agendapunkt / Kapitelthema</a:t>
            </a:r>
          </a:p>
        </p:txBody>
      </p:sp>
      <p:sp>
        <p:nvSpPr>
          <p:cNvPr id="214" name="PlaceHolder 25"/>
          <p:cNvSpPr>
            <a:spLocks noGrp="1"/>
          </p:cNvSpPr>
          <p:nvPr>
            <p:ph type="body"/>
          </p:nvPr>
        </p:nvSpPr>
        <p:spPr>
          <a:xfrm>
            <a:off x="6206400" y="5248800"/>
            <a:ext cx="32040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800" b="1" strike="noStrike" spc="-1">
                <a:solidFill>
                  <a:srgbClr val="8C9FB1"/>
                </a:solidFill>
                <a:latin typeface="Arial"/>
              </a:rPr>
              <a:t>12 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6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2400" b="1" strike="noStrike" spc="-1">
                <a:solidFill>
                  <a:srgbClr val="041E42"/>
                </a:solidFill>
                <a:latin typeface="Arial"/>
              </a:rPr>
              <a:t>Mastertitelformat bearbeiten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7"/>
          <p:cNvSpPr>
            <a:spLocks noGrp="1"/>
          </p:cNvSpPr>
          <p:nvPr>
            <p:ph type="body"/>
          </p:nvPr>
        </p:nvSpPr>
        <p:spPr>
          <a:xfrm>
            <a:off x="518400" y="687600"/>
            <a:ext cx="6843960" cy="397764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600" b="0" strike="noStrike" spc="-1">
                <a:solidFill>
                  <a:srgbClr val="041E42"/>
                </a:solidFill>
                <a:latin typeface="Arial"/>
              </a:rPr>
              <a:t>Mastertextformat bearbeiten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8"/>
          <p:cNvSpPr>
            <a:spLocks noGrp="1"/>
          </p:cNvSpPr>
          <p:nvPr>
            <p:ph type="body"/>
          </p:nvPr>
        </p:nvSpPr>
        <p:spPr>
          <a:xfrm>
            <a:off x="948240" y="1631160"/>
            <a:ext cx="503964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Agendapunkt / Kapitelthema</a:t>
            </a:r>
          </a:p>
        </p:txBody>
      </p:sp>
      <p:sp>
        <p:nvSpPr>
          <p:cNvPr id="218" name="PlaceHolder 29"/>
          <p:cNvSpPr>
            <a:spLocks noGrp="1"/>
          </p:cNvSpPr>
          <p:nvPr>
            <p:ph type="body"/>
          </p:nvPr>
        </p:nvSpPr>
        <p:spPr>
          <a:xfrm>
            <a:off x="518400" y="1631160"/>
            <a:ext cx="32040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800" b="1" strike="noStrike" spc="-1">
                <a:solidFill>
                  <a:srgbClr val="8C9FB1"/>
                </a:solidFill>
                <a:latin typeface="Arial"/>
              </a:rPr>
              <a:t>01 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0"/>
          <p:cNvSpPr>
            <a:spLocks noGrp="1"/>
          </p:cNvSpPr>
          <p:nvPr>
            <p:ph type="body"/>
          </p:nvPr>
        </p:nvSpPr>
        <p:spPr>
          <a:xfrm>
            <a:off x="8437320" y="301320"/>
            <a:ext cx="1079640" cy="38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0" bIns="45000"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800" b="0" strike="noStrike" spc="-1">
                <a:solidFill>
                  <a:srgbClr val="C7C7C7"/>
                </a:solidFill>
                <a:latin typeface="Arial"/>
              </a:rPr>
              <a:t>Optional Logo einfügen</a:t>
            </a:r>
            <a:endParaRPr lang="de-DE" sz="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Rechteck 6"/>
          <p:cNvSpPr/>
          <p:nvPr/>
        </p:nvSpPr>
        <p:spPr>
          <a:xfrm>
            <a:off x="518400" y="1196640"/>
            <a:ext cx="11675880" cy="7164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Rechteck 8"/>
          <p:cNvSpPr/>
          <p:nvPr/>
        </p:nvSpPr>
        <p:spPr>
          <a:xfrm>
            <a:off x="517320" y="6538680"/>
            <a:ext cx="11674440" cy="1044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07" name="Gruppieren 12"/>
          <p:cNvGrpSpPr/>
          <p:nvPr/>
        </p:nvGrpSpPr>
        <p:grpSpPr>
          <a:xfrm>
            <a:off x="-390240" y="160200"/>
            <a:ext cx="333360" cy="136800"/>
            <a:chOff x="-390240" y="160200"/>
            <a:chExt cx="333360" cy="136800"/>
          </a:xfrm>
        </p:grpSpPr>
        <p:sp>
          <p:nvSpPr>
            <p:cNvPr id="508" name="Gerader Verbinder 9"/>
            <p:cNvSpPr/>
            <p:nvPr/>
          </p:nvSpPr>
          <p:spPr>
            <a:xfrm>
              <a:off x="-390240" y="29664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9" name="Textfeld 10"/>
            <p:cNvSpPr/>
            <p:nvPr/>
          </p:nvSpPr>
          <p:spPr>
            <a:xfrm>
              <a:off x="-351720" y="16020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08,70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510" name="Gruppieren 14"/>
          <p:cNvGrpSpPr/>
          <p:nvPr/>
        </p:nvGrpSpPr>
        <p:grpSpPr>
          <a:xfrm>
            <a:off x="-390240" y="1131840"/>
            <a:ext cx="333360" cy="136800"/>
            <a:chOff x="-390240" y="1131840"/>
            <a:chExt cx="333360" cy="136800"/>
          </a:xfrm>
        </p:grpSpPr>
        <p:sp>
          <p:nvSpPr>
            <p:cNvPr id="511" name="Gerader Verbinder 15"/>
            <p:cNvSpPr/>
            <p:nvPr/>
          </p:nvSpPr>
          <p:spPr>
            <a:xfrm>
              <a:off x="-390240" y="126828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2" name="Textfeld 16"/>
            <p:cNvSpPr/>
            <p:nvPr/>
          </p:nvSpPr>
          <p:spPr>
            <a:xfrm>
              <a:off x="-351720" y="113184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06,00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513" name="Gruppieren 17"/>
          <p:cNvGrpSpPr/>
          <p:nvPr/>
        </p:nvGrpSpPr>
        <p:grpSpPr>
          <a:xfrm>
            <a:off x="-390240" y="1491840"/>
            <a:ext cx="333360" cy="137160"/>
            <a:chOff x="-390240" y="1491840"/>
            <a:chExt cx="333360" cy="137160"/>
          </a:xfrm>
        </p:grpSpPr>
        <p:sp>
          <p:nvSpPr>
            <p:cNvPr id="514" name="Gerader Verbinder 18"/>
            <p:cNvSpPr/>
            <p:nvPr/>
          </p:nvSpPr>
          <p:spPr>
            <a:xfrm>
              <a:off x="-390240" y="162864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5" name="Textfeld 19"/>
            <p:cNvSpPr/>
            <p:nvPr/>
          </p:nvSpPr>
          <p:spPr>
            <a:xfrm>
              <a:off x="-351720" y="149184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05,00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516" name="Gruppieren 20"/>
          <p:cNvGrpSpPr/>
          <p:nvPr/>
        </p:nvGrpSpPr>
        <p:grpSpPr>
          <a:xfrm>
            <a:off x="-390240" y="3292200"/>
            <a:ext cx="333360" cy="137160"/>
            <a:chOff x="-390240" y="3292200"/>
            <a:chExt cx="333360" cy="137160"/>
          </a:xfrm>
        </p:grpSpPr>
        <p:sp>
          <p:nvSpPr>
            <p:cNvPr id="517" name="Gerader Verbinder 21"/>
            <p:cNvSpPr/>
            <p:nvPr/>
          </p:nvSpPr>
          <p:spPr>
            <a:xfrm>
              <a:off x="-390240" y="342900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8" name="Textfeld 22"/>
            <p:cNvSpPr/>
            <p:nvPr/>
          </p:nvSpPr>
          <p:spPr>
            <a:xfrm>
              <a:off x="-351720" y="329220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00,00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519" name="Gruppieren 23"/>
          <p:cNvGrpSpPr/>
          <p:nvPr/>
        </p:nvGrpSpPr>
        <p:grpSpPr>
          <a:xfrm>
            <a:off x="-390240" y="6063840"/>
            <a:ext cx="333360" cy="137160"/>
            <a:chOff x="-390240" y="6063840"/>
            <a:chExt cx="333360" cy="137160"/>
          </a:xfrm>
        </p:grpSpPr>
        <p:sp>
          <p:nvSpPr>
            <p:cNvPr id="520" name="Gerader Verbinder 24"/>
            <p:cNvSpPr/>
            <p:nvPr/>
          </p:nvSpPr>
          <p:spPr>
            <a:xfrm>
              <a:off x="-390240" y="620064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1" name="Textfeld 25"/>
            <p:cNvSpPr/>
            <p:nvPr/>
          </p:nvSpPr>
          <p:spPr>
            <a:xfrm>
              <a:off x="-351720" y="606384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07,70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522" name="Gruppieren 26"/>
          <p:cNvGrpSpPr/>
          <p:nvPr/>
        </p:nvGrpSpPr>
        <p:grpSpPr>
          <a:xfrm>
            <a:off x="-390240" y="6495840"/>
            <a:ext cx="333360" cy="136800"/>
            <a:chOff x="-390240" y="6495840"/>
            <a:chExt cx="333360" cy="136800"/>
          </a:xfrm>
        </p:grpSpPr>
        <p:sp>
          <p:nvSpPr>
            <p:cNvPr id="523" name="Gerader Verbinder 27"/>
            <p:cNvSpPr/>
            <p:nvPr/>
          </p:nvSpPr>
          <p:spPr>
            <a:xfrm>
              <a:off x="-390240" y="663228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4" name="Textfeld 28"/>
            <p:cNvSpPr/>
            <p:nvPr/>
          </p:nvSpPr>
          <p:spPr>
            <a:xfrm>
              <a:off x="-351720" y="649584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08,90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525" name="Gruppieren 29"/>
          <p:cNvGrpSpPr/>
          <p:nvPr/>
        </p:nvGrpSpPr>
        <p:grpSpPr>
          <a:xfrm>
            <a:off x="379800" y="-397080"/>
            <a:ext cx="137160" cy="333360"/>
            <a:chOff x="379800" y="-397080"/>
            <a:chExt cx="137160" cy="333360"/>
          </a:xfrm>
        </p:grpSpPr>
        <p:sp>
          <p:nvSpPr>
            <p:cNvPr id="526" name="Gerader Verbinder 30"/>
            <p:cNvSpPr/>
            <p:nvPr/>
          </p:nvSpPr>
          <p:spPr>
            <a:xfrm flipV="1">
              <a:off x="5166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7" name="Textfeld 31"/>
            <p:cNvSpPr/>
            <p:nvPr/>
          </p:nvSpPr>
          <p:spPr>
            <a:xfrm rot="16200000">
              <a:off x="318600" y="-296640"/>
              <a:ext cx="255240" cy="132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15,50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528" name="Gruppieren 32"/>
          <p:cNvGrpSpPr/>
          <p:nvPr/>
        </p:nvGrpSpPr>
        <p:grpSpPr>
          <a:xfrm>
            <a:off x="5851080" y="-397080"/>
            <a:ext cx="137160" cy="333360"/>
            <a:chOff x="5851080" y="-397080"/>
            <a:chExt cx="137160" cy="333360"/>
          </a:xfrm>
        </p:grpSpPr>
        <p:sp>
          <p:nvSpPr>
            <p:cNvPr id="529" name="Gerader Verbinder 33"/>
            <p:cNvSpPr/>
            <p:nvPr/>
          </p:nvSpPr>
          <p:spPr>
            <a:xfrm flipV="1">
              <a:off x="59878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0" name="Textfeld 34"/>
            <p:cNvSpPr/>
            <p:nvPr/>
          </p:nvSpPr>
          <p:spPr>
            <a:xfrm rot="16200000">
              <a:off x="5789880" y="-296640"/>
              <a:ext cx="255240" cy="132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00,30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531" name="Gruppieren 13"/>
          <p:cNvGrpSpPr/>
          <p:nvPr/>
        </p:nvGrpSpPr>
        <p:grpSpPr>
          <a:xfrm>
            <a:off x="6203880" y="-397080"/>
            <a:ext cx="132840" cy="333360"/>
            <a:chOff x="6203880" y="-397080"/>
            <a:chExt cx="132840" cy="333360"/>
          </a:xfrm>
        </p:grpSpPr>
        <p:sp>
          <p:nvSpPr>
            <p:cNvPr id="532" name="Gerader Verbinder 36"/>
            <p:cNvSpPr/>
            <p:nvPr/>
          </p:nvSpPr>
          <p:spPr>
            <a:xfrm flipV="1">
              <a:off x="62038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3" name="Textfeld 37"/>
            <p:cNvSpPr/>
            <p:nvPr/>
          </p:nvSpPr>
          <p:spPr>
            <a:xfrm rot="16200000">
              <a:off x="6142680" y="-296640"/>
              <a:ext cx="255240" cy="132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00,30</a:t>
              </a:r>
              <a:endParaRPr lang="en-GB" sz="800" b="0" strike="noStrike" spc="-1">
                <a:latin typeface="Arial"/>
              </a:endParaRPr>
            </a:p>
          </p:txBody>
        </p:sp>
      </p:grpSp>
      <p:sp>
        <p:nvSpPr>
          <p:cNvPr id="534" name="Gerader Verbinder 39"/>
          <p:cNvSpPr/>
          <p:nvPr/>
        </p:nvSpPr>
        <p:spPr>
          <a:xfrm flipV="1">
            <a:off x="609588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35" name="Gruppieren 40"/>
          <p:cNvGrpSpPr/>
          <p:nvPr/>
        </p:nvGrpSpPr>
        <p:grpSpPr>
          <a:xfrm>
            <a:off x="11545560" y="-397080"/>
            <a:ext cx="137160" cy="333360"/>
            <a:chOff x="11545560" y="-397080"/>
            <a:chExt cx="137160" cy="333360"/>
          </a:xfrm>
        </p:grpSpPr>
        <p:sp>
          <p:nvSpPr>
            <p:cNvPr id="536" name="Gerader Verbinder 41"/>
            <p:cNvSpPr/>
            <p:nvPr/>
          </p:nvSpPr>
          <p:spPr>
            <a:xfrm flipV="1">
              <a:off x="11682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7" name="Textfeld 42"/>
            <p:cNvSpPr/>
            <p:nvPr/>
          </p:nvSpPr>
          <p:spPr>
            <a:xfrm rot="16200000">
              <a:off x="11484360" y="-296640"/>
              <a:ext cx="255240" cy="132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15,50</a:t>
              </a:r>
              <a:endParaRPr lang="en-GB" sz="800" b="0" strike="noStrike" spc="-1">
                <a:latin typeface="Arial"/>
              </a:endParaRPr>
            </a:p>
          </p:txBody>
        </p:sp>
      </p:grpSp>
      <p:sp>
        <p:nvSpPr>
          <p:cNvPr id="538" name="Freihandform: Form 43"/>
          <p:cNvSpPr/>
          <p:nvPr/>
        </p:nvSpPr>
        <p:spPr>
          <a:xfrm>
            <a:off x="10596240" y="299520"/>
            <a:ext cx="1079640" cy="411840"/>
          </a:xfrm>
          <a:custGeom>
            <a:avLst/>
            <a:gdLst/>
            <a:ahLst/>
            <a:cxn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PlaceHolder 1"/>
          <p:cNvSpPr>
            <a:spLocks noGrp="1"/>
          </p:cNvSpPr>
          <p:nvPr>
            <p:ph type="dt"/>
          </p:nvPr>
        </p:nvSpPr>
        <p:spPr>
          <a:xfrm>
            <a:off x="10417320" y="6634800"/>
            <a:ext cx="84924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EFFF1956-6EB4-4C9A-92EC-155B14602862}" type="datetime">
              <a:rPr lang="de-DE" sz="800" b="0" strike="noStrike" spc="-1">
                <a:solidFill>
                  <a:srgbClr val="000000"/>
                </a:solidFill>
                <a:latin typeface="Arial"/>
              </a:rPr>
              <a:t>25.07.2022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 type="ftr"/>
          </p:nvPr>
        </p:nvSpPr>
        <p:spPr>
          <a:xfrm>
            <a:off x="518400" y="6634800"/>
            <a:ext cx="546948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</a:rPr>
              <a:t>Technische Fakultät</a:t>
            </a:r>
            <a:endParaRPr lang="en-GB" sz="800" b="0" strike="noStrike" spc="-1">
              <a:latin typeface="Times New Roman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 type="sldNum"/>
          </p:nvPr>
        </p:nvSpPr>
        <p:spPr>
          <a:xfrm>
            <a:off x="11482200" y="6634800"/>
            <a:ext cx="19368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C311556D-40D4-4226-864B-C2BE9482ECA8}" type="slidenum">
              <a:rPr lang="de-DE" sz="800" b="0" strike="noStrike" spc="-1">
                <a:solidFill>
                  <a:srgbClr val="000000"/>
                </a:solidFill>
                <a:latin typeface="Arial"/>
              </a:rPr>
              <a:t>‹Nr.›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542" name="PlaceHolder 4"/>
          <p:cNvSpPr>
            <a:spLocks noGrp="1"/>
          </p:cNvSpPr>
          <p:nvPr>
            <p:ph type="body"/>
          </p:nvPr>
        </p:nvSpPr>
        <p:spPr>
          <a:xfrm>
            <a:off x="518400" y="1631160"/>
            <a:ext cx="1115748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Mastertextformat bearbeiten</a:t>
            </a:r>
          </a:p>
          <a:p>
            <a:pPr marL="180000" lvl="1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pos="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Zweite Ebene</a:t>
            </a:r>
          </a:p>
          <a:p>
            <a:pPr marL="360000" lvl="2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Dritte Ebene</a:t>
            </a:r>
          </a:p>
          <a:p>
            <a:pPr marL="540000" lvl="3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Vierte Ebene</a:t>
            </a:r>
          </a:p>
          <a:p>
            <a:pPr marL="720000" lvl="4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Fünfte Ebene</a:t>
            </a:r>
          </a:p>
        </p:txBody>
      </p:sp>
      <p:sp>
        <p:nvSpPr>
          <p:cNvPr id="543" name="PlaceHolder 5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2400" b="1" strike="noStrike" spc="-1">
                <a:solidFill>
                  <a:srgbClr val="041E42"/>
                </a:solidFill>
                <a:latin typeface="Arial"/>
              </a:rPr>
              <a:t>Mastertitelformat bearbeiten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PlaceHolder 6"/>
          <p:cNvSpPr>
            <a:spLocks noGrp="1"/>
          </p:cNvSpPr>
          <p:nvPr>
            <p:ph type="body"/>
          </p:nvPr>
        </p:nvSpPr>
        <p:spPr>
          <a:xfrm>
            <a:off x="8437320" y="301320"/>
            <a:ext cx="1079640" cy="38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0" bIns="45000"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800" b="0" strike="noStrike" spc="-1">
                <a:solidFill>
                  <a:srgbClr val="C7C7C7"/>
                </a:solidFill>
                <a:latin typeface="Arial"/>
              </a:rPr>
              <a:t>Optional Logo einfügen</a:t>
            </a:r>
            <a:endParaRPr lang="de-DE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PlaceHolder 7"/>
          <p:cNvSpPr>
            <a:spLocks noGrp="1"/>
          </p:cNvSpPr>
          <p:nvPr>
            <p:ph type="body"/>
          </p:nvPr>
        </p:nvSpPr>
        <p:spPr>
          <a:xfrm>
            <a:off x="518400" y="687600"/>
            <a:ext cx="6843960" cy="397764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600" b="0" strike="noStrike" spc="-1">
                <a:solidFill>
                  <a:srgbClr val="041E42"/>
                </a:solidFill>
                <a:latin typeface="Arial"/>
              </a:rPr>
              <a:t>Mastertextformat bearbeiten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Rechteck 6"/>
          <p:cNvSpPr/>
          <p:nvPr/>
        </p:nvSpPr>
        <p:spPr>
          <a:xfrm>
            <a:off x="518400" y="1196640"/>
            <a:ext cx="11675880" cy="7164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4" name="Rechteck 8"/>
          <p:cNvSpPr/>
          <p:nvPr/>
        </p:nvSpPr>
        <p:spPr>
          <a:xfrm>
            <a:off x="517320" y="6538680"/>
            <a:ext cx="11674440" cy="1044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95" name="Gruppieren 12"/>
          <p:cNvGrpSpPr/>
          <p:nvPr/>
        </p:nvGrpSpPr>
        <p:grpSpPr>
          <a:xfrm>
            <a:off x="-390240" y="160200"/>
            <a:ext cx="333360" cy="136800"/>
            <a:chOff x="-390240" y="160200"/>
            <a:chExt cx="333360" cy="136800"/>
          </a:xfrm>
        </p:grpSpPr>
        <p:sp>
          <p:nvSpPr>
            <p:cNvPr id="1896" name="Gerader Verbinder 9"/>
            <p:cNvSpPr/>
            <p:nvPr/>
          </p:nvSpPr>
          <p:spPr>
            <a:xfrm>
              <a:off x="-390240" y="29664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97" name="Textfeld 10"/>
            <p:cNvSpPr/>
            <p:nvPr/>
          </p:nvSpPr>
          <p:spPr>
            <a:xfrm>
              <a:off x="-351720" y="16020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08,70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1898" name="Gruppieren 14"/>
          <p:cNvGrpSpPr/>
          <p:nvPr/>
        </p:nvGrpSpPr>
        <p:grpSpPr>
          <a:xfrm>
            <a:off x="-390240" y="1131840"/>
            <a:ext cx="333360" cy="136800"/>
            <a:chOff x="-390240" y="1131840"/>
            <a:chExt cx="333360" cy="136800"/>
          </a:xfrm>
        </p:grpSpPr>
        <p:sp>
          <p:nvSpPr>
            <p:cNvPr id="1899" name="Gerader Verbinder 15"/>
            <p:cNvSpPr/>
            <p:nvPr/>
          </p:nvSpPr>
          <p:spPr>
            <a:xfrm>
              <a:off x="-390240" y="126828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0" name="Textfeld 16"/>
            <p:cNvSpPr/>
            <p:nvPr/>
          </p:nvSpPr>
          <p:spPr>
            <a:xfrm>
              <a:off x="-351720" y="113184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06,00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1901" name="Gruppieren 17"/>
          <p:cNvGrpSpPr/>
          <p:nvPr/>
        </p:nvGrpSpPr>
        <p:grpSpPr>
          <a:xfrm>
            <a:off x="-390240" y="1491840"/>
            <a:ext cx="333360" cy="137160"/>
            <a:chOff x="-390240" y="1491840"/>
            <a:chExt cx="333360" cy="137160"/>
          </a:xfrm>
        </p:grpSpPr>
        <p:sp>
          <p:nvSpPr>
            <p:cNvPr id="1902" name="Gerader Verbinder 18"/>
            <p:cNvSpPr/>
            <p:nvPr/>
          </p:nvSpPr>
          <p:spPr>
            <a:xfrm>
              <a:off x="-390240" y="162864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3" name="Textfeld 19"/>
            <p:cNvSpPr/>
            <p:nvPr/>
          </p:nvSpPr>
          <p:spPr>
            <a:xfrm>
              <a:off x="-351720" y="149184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05,00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1904" name="Gruppieren 20"/>
          <p:cNvGrpSpPr/>
          <p:nvPr/>
        </p:nvGrpSpPr>
        <p:grpSpPr>
          <a:xfrm>
            <a:off x="-390240" y="3292200"/>
            <a:ext cx="333360" cy="137160"/>
            <a:chOff x="-390240" y="3292200"/>
            <a:chExt cx="333360" cy="137160"/>
          </a:xfrm>
        </p:grpSpPr>
        <p:sp>
          <p:nvSpPr>
            <p:cNvPr id="1905" name="Gerader Verbinder 21"/>
            <p:cNvSpPr/>
            <p:nvPr/>
          </p:nvSpPr>
          <p:spPr>
            <a:xfrm>
              <a:off x="-390240" y="342900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6" name="Textfeld 22"/>
            <p:cNvSpPr/>
            <p:nvPr/>
          </p:nvSpPr>
          <p:spPr>
            <a:xfrm>
              <a:off x="-351720" y="329220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00,00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1907" name="Gruppieren 23"/>
          <p:cNvGrpSpPr/>
          <p:nvPr/>
        </p:nvGrpSpPr>
        <p:grpSpPr>
          <a:xfrm>
            <a:off x="-390240" y="6063840"/>
            <a:ext cx="333360" cy="137160"/>
            <a:chOff x="-390240" y="6063840"/>
            <a:chExt cx="333360" cy="137160"/>
          </a:xfrm>
        </p:grpSpPr>
        <p:sp>
          <p:nvSpPr>
            <p:cNvPr id="1908" name="Gerader Verbinder 24"/>
            <p:cNvSpPr/>
            <p:nvPr/>
          </p:nvSpPr>
          <p:spPr>
            <a:xfrm>
              <a:off x="-390240" y="620064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9" name="Textfeld 25"/>
            <p:cNvSpPr/>
            <p:nvPr/>
          </p:nvSpPr>
          <p:spPr>
            <a:xfrm>
              <a:off x="-351720" y="606384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07,70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1910" name="Gruppieren 26"/>
          <p:cNvGrpSpPr/>
          <p:nvPr/>
        </p:nvGrpSpPr>
        <p:grpSpPr>
          <a:xfrm>
            <a:off x="-390240" y="6495840"/>
            <a:ext cx="333360" cy="136800"/>
            <a:chOff x="-390240" y="6495840"/>
            <a:chExt cx="333360" cy="136800"/>
          </a:xfrm>
        </p:grpSpPr>
        <p:sp>
          <p:nvSpPr>
            <p:cNvPr id="1911" name="Gerader Verbinder 27"/>
            <p:cNvSpPr/>
            <p:nvPr/>
          </p:nvSpPr>
          <p:spPr>
            <a:xfrm>
              <a:off x="-390240" y="663228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12" name="Textfeld 28"/>
            <p:cNvSpPr/>
            <p:nvPr/>
          </p:nvSpPr>
          <p:spPr>
            <a:xfrm>
              <a:off x="-351720" y="649584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08,90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1913" name="Gruppieren 29"/>
          <p:cNvGrpSpPr/>
          <p:nvPr/>
        </p:nvGrpSpPr>
        <p:grpSpPr>
          <a:xfrm>
            <a:off x="379800" y="-397080"/>
            <a:ext cx="137160" cy="333360"/>
            <a:chOff x="379800" y="-397080"/>
            <a:chExt cx="137160" cy="333360"/>
          </a:xfrm>
        </p:grpSpPr>
        <p:sp>
          <p:nvSpPr>
            <p:cNvPr id="1914" name="Gerader Verbinder 30"/>
            <p:cNvSpPr/>
            <p:nvPr/>
          </p:nvSpPr>
          <p:spPr>
            <a:xfrm flipV="1">
              <a:off x="5166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15" name="Textfeld 31"/>
            <p:cNvSpPr/>
            <p:nvPr/>
          </p:nvSpPr>
          <p:spPr>
            <a:xfrm rot="16200000">
              <a:off x="318600" y="-2966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15,50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1916" name="Gruppieren 32"/>
          <p:cNvGrpSpPr/>
          <p:nvPr/>
        </p:nvGrpSpPr>
        <p:grpSpPr>
          <a:xfrm>
            <a:off x="5851080" y="-397080"/>
            <a:ext cx="137160" cy="333360"/>
            <a:chOff x="5851080" y="-397080"/>
            <a:chExt cx="137160" cy="333360"/>
          </a:xfrm>
        </p:grpSpPr>
        <p:sp>
          <p:nvSpPr>
            <p:cNvPr id="1917" name="Gerader Verbinder 33"/>
            <p:cNvSpPr/>
            <p:nvPr/>
          </p:nvSpPr>
          <p:spPr>
            <a:xfrm flipV="1">
              <a:off x="59878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18" name="Textfeld 34"/>
            <p:cNvSpPr/>
            <p:nvPr/>
          </p:nvSpPr>
          <p:spPr>
            <a:xfrm rot="16200000">
              <a:off x="5789880" y="-2966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00,30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1919" name="Gruppieren 13"/>
          <p:cNvGrpSpPr/>
          <p:nvPr/>
        </p:nvGrpSpPr>
        <p:grpSpPr>
          <a:xfrm>
            <a:off x="6203880" y="-397080"/>
            <a:ext cx="133200" cy="333360"/>
            <a:chOff x="6203880" y="-397080"/>
            <a:chExt cx="133200" cy="333360"/>
          </a:xfrm>
        </p:grpSpPr>
        <p:sp>
          <p:nvSpPr>
            <p:cNvPr id="1920" name="Gerader Verbinder 36"/>
            <p:cNvSpPr/>
            <p:nvPr/>
          </p:nvSpPr>
          <p:spPr>
            <a:xfrm flipV="1">
              <a:off x="62038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21" name="Textfeld 37"/>
            <p:cNvSpPr/>
            <p:nvPr/>
          </p:nvSpPr>
          <p:spPr>
            <a:xfrm rot="16200000">
              <a:off x="6142680" y="-2966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00,30</a:t>
              </a:r>
              <a:endParaRPr lang="en-GB" sz="800" b="0" strike="noStrike" spc="-1">
                <a:latin typeface="Arial"/>
              </a:endParaRPr>
            </a:p>
          </p:txBody>
        </p:sp>
      </p:grpSp>
      <p:sp>
        <p:nvSpPr>
          <p:cNvPr id="1922" name="Gerader Verbinder 39"/>
          <p:cNvSpPr/>
          <p:nvPr/>
        </p:nvSpPr>
        <p:spPr>
          <a:xfrm flipV="1">
            <a:off x="609588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23" name="Gruppieren 40"/>
          <p:cNvGrpSpPr/>
          <p:nvPr/>
        </p:nvGrpSpPr>
        <p:grpSpPr>
          <a:xfrm>
            <a:off x="11545560" y="-397080"/>
            <a:ext cx="137160" cy="333360"/>
            <a:chOff x="11545560" y="-397080"/>
            <a:chExt cx="137160" cy="333360"/>
          </a:xfrm>
        </p:grpSpPr>
        <p:sp>
          <p:nvSpPr>
            <p:cNvPr id="1924" name="Gerader Verbinder 41"/>
            <p:cNvSpPr/>
            <p:nvPr/>
          </p:nvSpPr>
          <p:spPr>
            <a:xfrm flipV="1">
              <a:off x="11682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25" name="Textfeld 42"/>
            <p:cNvSpPr/>
            <p:nvPr/>
          </p:nvSpPr>
          <p:spPr>
            <a:xfrm rot="16200000">
              <a:off x="11484360" y="-2966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15,50</a:t>
              </a:r>
              <a:endParaRPr lang="en-GB" sz="800" b="0" strike="noStrike" spc="-1">
                <a:latin typeface="Arial"/>
              </a:endParaRPr>
            </a:p>
          </p:txBody>
        </p:sp>
      </p:grpSp>
      <p:sp>
        <p:nvSpPr>
          <p:cNvPr id="1926" name="Freihandform: Form 43"/>
          <p:cNvSpPr/>
          <p:nvPr/>
        </p:nvSpPr>
        <p:spPr>
          <a:xfrm>
            <a:off x="10596240" y="299520"/>
            <a:ext cx="1079640" cy="411840"/>
          </a:xfrm>
          <a:custGeom>
            <a:avLst/>
            <a:gdLst/>
            <a:ahLst/>
            <a:cxn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7" name="PlaceHolder 1"/>
          <p:cNvSpPr>
            <a:spLocks noGrp="1"/>
          </p:cNvSpPr>
          <p:nvPr>
            <p:ph type="dt"/>
          </p:nvPr>
        </p:nvSpPr>
        <p:spPr>
          <a:xfrm>
            <a:off x="10417320" y="6634800"/>
            <a:ext cx="84924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80C1F0A3-034C-4D47-9005-2811A750B78E}" type="datetime">
              <a:rPr lang="de-DE" sz="800" b="0" strike="noStrike" spc="-1">
                <a:solidFill>
                  <a:srgbClr val="000000"/>
                </a:solidFill>
                <a:latin typeface="Arial"/>
              </a:rPr>
              <a:t>25.07.2022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1928" name="PlaceHolder 2"/>
          <p:cNvSpPr>
            <a:spLocks noGrp="1"/>
          </p:cNvSpPr>
          <p:nvPr>
            <p:ph type="ftr"/>
          </p:nvPr>
        </p:nvSpPr>
        <p:spPr>
          <a:xfrm>
            <a:off x="518400" y="6634800"/>
            <a:ext cx="546948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</a:rPr>
              <a:t>Technische Fakultät</a:t>
            </a:r>
            <a:endParaRPr lang="en-GB" sz="800" b="0" strike="noStrike" spc="-1">
              <a:latin typeface="Times New Roman"/>
            </a:endParaRPr>
          </a:p>
        </p:txBody>
      </p:sp>
      <p:sp>
        <p:nvSpPr>
          <p:cNvPr id="1929" name="PlaceHolder 3"/>
          <p:cNvSpPr>
            <a:spLocks noGrp="1"/>
          </p:cNvSpPr>
          <p:nvPr>
            <p:ph type="sldNum"/>
          </p:nvPr>
        </p:nvSpPr>
        <p:spPr>
          <a:xfrm>
            <a:off x="11482200" y="6634800"/>
            <a:ext cx="19368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34069D27-F9A1-44F6-A714-50AAEF2717AC}" type="slidenum">
              <a:rPr lang="de-DE" sz="800" b="0" strike="noStrike" spc="-1">
                <a:solidFill>
                  <a:srgbClr val="000000"/>
                </a:solidFill>
                <a:latin typeface="Arial"/>
              </a:rPr>
              <a:t>‹Nr.›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1930" name="PlaceHolder 4"/>
          <p:cNvSpPr>
            <a:spLocks noGrp="1"/>
          </p:cNvSpPr>
          <p:nvPr>
            <p:ph type="body"/>
          </p:nvPr>
        </p:nvSpPr>
        <p:spPr>
          <a:xfrm>
            <a:off x="518400" y="1631160"/>
            <a:ext cx="1115748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Mastertextformat bearbeiten</a:t>
            </a:r>
          </a:p>
          <a:p>
            <a:pPr marL="180000" lvl="1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pos="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Zweite Ebene</a:t>
            </a:r>
          </a:p>
          <a:p>
            <a:pPr marL="360000" lvl="2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Dritte Ebene</a:t>
            </a:r>
          </a:p>
          <a:p>
            <a:pPr marL="540000" lvl="3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Vierte Ebene</a:t>
            </a:r>
          </a:p>
          <a:p>
            <a:pPr marL="720000" lvl="4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Fünfte Ebene</a:t>
            </a:r>
          </a:p>
        </p:txBody>
      </p:sp>
      <p:sp>
        <p:nvSpPr>
          <p:cNvPr id="1931" name="PlaceHolder 5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2400" b="1" strike="noStrike" spc="-1">
                <a:solidFill>
                  <a:srgbClr val="041E42"/>
                </a:solidFill>
                <a:latin typeface="Arial"/>
              </a:rPr>
              <a:t>Mastertitelformat bearbeiten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2" name="PlaceHolder 6"/>
          <p:cNvSpPr>
            <a:spLocks noGrp="1"/>
          </p:cNvSpPr>
          <p:nvPr>
            <p:ph type="body"/>
          </p:nvPr>
        </p:nvSpPr>
        <p:spPr>
          <a:xfrm>
            <a:off x="8437320" y="301320"/>
            <a:ext cx="1079640" cy="38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0" bIns="45000"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800" b="0" strike="noStrike" spc="-1">
                <a:solidFill>
                  <a:srgbClr val="C7C7C7"/>
                </a:solidFill>
                <a:latin typeface="Arial"/>
              </a:rPr>
              <a:t>Optional Logo einfügen</a:t>
            </a:r>
            <a:endParaRPr lang="de-DE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3" name="PlaceHolder 7"/>
          <p:cNvSpPr>
            <a:spLocks noGrp="1"/>
          </p:cNvSpPr>
          <p:nvPr>
            <p:ph type="body"/>
          </p:nvPr>
        </p:nvSpPr>
        <p:spPr>
          <a:xfrm>
            <a:off x="518400" y="687600"/>
            <a:ext cx="6843960" cy="397764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600" b="0" strike="noStrike" spc="-1">
                <a:solidFill>
                  <a:srgbClr val="041E42"/>
                </a:solidFill>
                <a:latin typeface="Arial"/>
              </a:rPr>
              <a:t>Mastertextformat bearbeiten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z-6BldajiA" TargetMode="External"/><Relationship Id="rId2" Type="http://schemas.openxmlformats.org/officeDocument/2006/relationships/hyperlink" Target="https://idunion.org/?lang=en" TargetMode="Externa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1" Type="http://schemas.openxmlformats.org/officeDocument/2006/relationships/video" Target="https://www.youtube.com/embed/lJDh5CmrSVk?feature=oembed" TargetMode="External"/><Relationship Id="rId5" Type="http://schemas.openxmlformats.org/officeDocument/2006/relationships/hyperlink" Target="https://www.youtube.com/watch?v=lJDh5CmrSVk" TargetMode="Externa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4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5416C2C6-3B41-4BEB-44A6-DAD8EC280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561002"/>
            <a:ext cx="6569449" cy="39580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PlaceHolder 1"/>
          <p:cNvSpPr>
            <a:spLocks noGrp="1"/>
          </p:cNvSpPr>
          <p:nvPr>
            <p:ph type="dt"/>
          </p:nvPr>
        </p:nvSpPr>
        <p:spPr>
          <a:xfrm>
            <a:off x="10417320" y="6634800"/>
            <a:ext cx="84924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5C526B7F-BAF0-4B45-B617-D45343480606}" type="datetime">
              <a:rPr lang="en-GB" sz="800" b="0" strike="noStrike" spc="-1">
                <a:solidFill>
                  <a:srgbClr val="000000"/>
                </a:solidFill>
                <a:latin typeface="Arial"/>
              </a:rPr>
              <a:t>25/07/2022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1972" name="PlaceHolder 2"/>
          <p:cNvSpPr>
            <a:spLocks noGrp="1"/>
          </p:cNvSpPr>
          <p:nvPr>
            <p:ph type="ftr"/>
          </p:nvPr>
        </p:nvSpPr>
        <p:spPr>
          <a:xfrm>
            <a:off x="518400" y="6634800"/>
            <a:ext cx="546948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800" b="0" strike="noStrike" spc="-1">
                <a:solidFill>
                  <a:srgbClr val="000000"/>
                </a:solidFill>
                <a:latin typeface="Arial"/>
              </a:rPr>
              <a:t>Technische Fakultät</a:t>
            </a:r>
            <a:endParaRPr lang="en-GB" sz="800" b="0" strike="noStrike" spc="-1">
              <a:latin typeface="Times New Roman"/>
            </a:endParaRPr>
          </a:p>
        </p:txBody>
      </p:sp>
      <p:sp>
        <p:nvSpPr>
          <p:cNvPr id="1973" name="PlaceHolder 3"/>
          <p:cNvSpPr>
            <a:spLocks noGrp="1"/>
          </p:cNvSpPr>
          <p:nvPr>
            <p:ph type="sldNum"/>
          </p:nvPr>
        </p:nvSpPr>
        <p:spPr>
          <a:xfrm>
            <a:off x="11482200" y="6634800"/>
            <a:ext cx="19368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1D790A9A-20A7-43A3-A103-B2982BD665B3}" type="slidenum">
              <a:rPr lang="en-GB" sz="800" b="0" strike="noStrike" spc="-1">
                <a:solidFill>
                  <a:srgbClr val="000000"/>
                </a:solidFill>
                <a:latin typeface="Arial"/>
              </a:rPr>
              <a:t>2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1974" name="PlaceHolder 4"/>
          <p:cNvSpPr>
            <a:spLocks noGrp="1"/>
          </p:cNvSpPr>
          <p:nvPr>
            <p:ph/>
          </p:nvPr>
        </p:nvSpPr>
        <p:spPr>
          <a:xfrm>
            <a:off x="948240" y="2354760"/>
            <a:ext cx="5039640" cy="281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What is IDunion and blockchain?</a:t>
            </a:r>
            <a:endParaRPr lang="en-GB" sz="1800" b="0" strike="noStrike" spc="-1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975" name="PlaceHolder 5"/>
          <p:cNvSpPr>
            <a:spLocks noGrp="1"/>
          </p:cNvSpPr>
          <p:nvPr>
            <p:ph/>
          </p:nvPr>
        </p:nvSpPr>
        <p:spPr>
          <a:xfrm>
            <a:off x="518400" y="2354760"/>
            <a:ext cx="32040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800" b="1" strike="noStrike" spc="-1">
                <a:solidFill>
                  <a:srgbClr val="8C9FB1"/>
                </a:solidFill>
                <a:latin typeface="Arial"/>
              </a:rPr>
              <a:t>02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6" name="PlaceHolder 6"/>
          <p:cNvSpPr>
            <a:spLocks noGrp="1"/>
          </p:cNvSpPr>
          <p:nvPr>
            <p:ph/>
          </p:nvPr>
        </p:nvSpPr>
        <p:spPr>
          <a:xfrm>
            <a:off x="948240" y="4525200"/>
            <a:ext cx="503964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What have been </a:t>
            </a:r>
            <a:r>
              <a:rPr lang="en-GB" sz="1800" spc="-1" dirty="0">
                <a:solidFill>
                  <a:srgbClr val="000000"/>
                </a:solidFill>
                <a:latin typeface="Arial"/>
              </a:rPr>
              <a:t>our ups and downs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?</a:t>
            </a:r>
          </a:p>
        </p:txBody>
      </p:sp>
      <p:sp>
        <p:nvSpPr>
          <p:cNvPr id="1977" name="PlaceHolder 7"/>
          <p:cNvSpPr>
            <a:spLocks noGrp="1"/>
          </p:cNvSpPr>
          <p:nvPr>
            <p:ph/>
          </p:nvPr>
        </p:nvSpPr>
        <p:spPr>
          <a:xfrm>
            <a:off x="518400" y="4525200"/>
            <a:ext cx="32040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800" b="1" strike="noStrike" spc="-1">
                <a:solidFill>
                  <a:srgbClr val="8C9FB1"/>
                </a:solidFill>
                <a:latin typeface="Arial"/>
              </a:rPr>
              <a:t>05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8" name="PlaceHolder 8"/>
          <p:cNvSpPr>
            <a:spLocks noGrp="1"/>
          </p:cNvSpPr>
          <p:nvPr>
            <p:ph/>
          </p:nvPr>
        </p:nvSpPr>
        <p:spPr>
          <a:xfrm>
            <a:off x="948240" y="3078360"/>
            <a:ext cx="5039640" cy="281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What is our mission?</a:t>
            </a:r>
            <a:endParaRPr lang="en-GB" sz="1800" b="0" strike="noStrike" spc="-1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979" name="PlaceHolder 9"/>
          <p:cNvSpPr>
            <a:spLocks noGrp="1"/>
          </p:cNvSpPr>
          <p:nvPr>
            <p:ph/>
          </p:nvPr>
        </p:nvSpPr>
        <p:spPr>
          <a:xfrm>
            <a:off x="518400" y="3078360"/>
            <a:ext cx="32040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800" b="1" strike="noStrike" spc="-1">
                <a:solidFill>
                  <a:srgbClr val="8C9FB1"/>
                </a:solidFill>
                <a:latin typeface="Arial"/>
              </a:rPr>
              <a:t>03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0" name="PlaceHolder 10"/>
          <p:cNvSpPr>
            <a:spLocks noGrp="1"/>
          </p:cNvSpPr>
          <p:nvPr>
            <p:ph/>
          </p:nvPr>
        </p:nvSpPr>
        <p:spPr>
          <a:xfrm>
            <a:off x="948240" y="3801960"/>
            <a:ext cx="503964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Our IDunion blockchain dashboard</a:t>
            </a:r>
          </a:p>
        </p:txBody>
      </p:sp>
      <p:sp>
        <p:nvSpPr>
          <p:cNvPr id="1981" name="PlaceHolder 11"/>
          <p:cNvSpPr>
            <a:spLocks noGrp="1"/>
          </p:cNvSpPr>
          <p:nvPr>
            <p:ph/>
          </p:nvPr>
        </p:nvSpPr>
        <p:spPr>
          <a:xfrm>
            <a:off x="518400" y="3801960"/>
            <a:ext cx="32040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800" b="1" strike="noStrike" spc="-1">
                <a:solidFill>
                  <a:srgbClr val="8C9FB1"/>
                </a:solidFill>
                <a:latin typeface="Arial"/>
              </a:rPr>
              <a:t>04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2" name="PlaceHolder 12"/>
          <p:cNvSpPr>
            <a:spLocks noGrp="1"/>
          </p:cNvSpPr>
          <p:nvPr>
            <p:ph/>
          </p:nvPr>
        </p:nvSpPr>
        <p:spPr>
          <a:xfrm>
            <a:off x="948240" y="5248800"/>
            <a:ext cx="503964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800" spc="-1">
                <a:solidFill>
                  <a:srgbClr val="000000"/>
                </a:solidFill>
                <a:latin typeface="Arial"/>
              </a:rPr>
              <a:t>Q&amp;A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3" name="PlaceHolder 13"/>
          <p:cNvSpPr>
            <a:spLocks noGrp="1"/>
          </p:cNvSpPr>
          <p:nvPr>
            <p:ph/>
          </p:nvPr>
        </p:nvSpPr>
        <p:spPr>
          <a:xfrm>
            <a:off x="518400" y="5248800"/>
            <a:ext cx="32040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800" b="1" strike="noStrike" spc="-1">
                <a:solidFill>
                  <a:srgbClr val="8C9FB1"/>
                </a:solidFill>
                <a:latin typeface="Arial"/>
              </a:rPr>
              <a:t>06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4" name="PlaceHolder 14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2400" b="1" strike="noStrike" spc="-1">
                <a:solidFill>
                  <a:srgbClr val="041E42"/>
                </a:solidFill>
                <a:latin typeface="Arial"/>
              </a:rPr>
              <a:t>Agenda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6" name="PlaceHolder 16"/>
          <p:cNvSpPr>
            <a:spLocks noGrp="1"/>
          </p:cNvSpPr>
          <p:nvPr>
            <p:ph/>
          </p:nvPr>
        </p:nvSpPr>
        <p:spPr>
          <a:xfrm>
            <a:off x="948240" y="1631160"/>
            <a:ext cx="503964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Who are the project members?</a:t>
            </a:r>
          </a:p>
        </p:txBody>
      </p:sp>
      <p:sp>
        <p:nvSpPr>
          <p:cNvPr id="1987" name="PlaceHolder 17"/>
          <p:cNvSpPr>
            <a:spLocks noGrp="1"/>
          </p:cNvSpPr>
          <p:nvPr>
            <p:ph/>
          </p:nvPr>
        </p:nvSpPr>
        <p:spPr>
          <a:xfrm>
            <a:off x="518400" y="1631160"/>
            <a:ext cx="32040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800" b="1" strike="noStrike" spc="-1">
                <a:solidFill>
                  <a:srgbClr val="8C9FB1"/>
                </a:solidFill>
                <a:latin typeface="Arial"/>
              </a:rPr>
              <a:t>01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Grafik 3">
            <a:extLst>
              <a:ext uri="{FF2B5EF4-FFF2-40B4-BE49-F238E27FC236}">
                <a16:creationId xmlns:a16="http://schemas.microsoft.com/office/drawing/2014/main" id="{23F732B6-51F8-FE4F-05A2-51C6872FB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048" y="182942"/>
            <a:ext cx="1409701" cy="8363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2" descr="Ein Bild, das Person, drinnen, sitzend, Personen enthält.&#10;&#10;Beschreibung automatisch generiert.">
            <a:extLst>
              <a:ext uri="{FF2B5EF4-FFF2-40B4-BE49-F238E27FC236}">
                <a16:creationId xmlns:a16="http://schemas.microsoft.com/office/drawing/2014/main" id="{57DFA058-C984-DD1D-3F2D-3AD657659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145" y="1629136"/>
            <a:ext cx="6136757" cy="4609823"/>
          </a:xfrm>
          <a:prstGeom prst="rect">
            <a:avLst/>
          </a:prstGeom>
        </p:spPr>
      </p:pic>
      <p:sp>
        <p:nvSpPr>
          <p:cNvPr id="1989" name="PlaceHolder 1"/>
          <p:cNvSpPr>
            <a:spLocks noGrp="1"/>
          </p:cNvSpPr>
          <p:nvPr>
            <p:ph type="dt" idx="4294967295"/>
          </p:nvPr>
        </p:nvSpPr>
        <p:spPr>
          <a:xfrm>
            <a:off x="10417320" y="6634800"/>
            <a:ext cx="84924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5556BE67-CEAA-4D66-8552-7B72444AE8B3}" type="datetime">
              <a:rPr lang="en-GB" sz="800" b="0" strike="noStrike" spc="-1">
                <a:solidFill>
                  <a:srgbClr val="000000"/>
                </a:solidFill>
                <a:latin typeface="Arial"/>
              </a:rPr>
              <a:t>25/07/2022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1990" name="PlaceHolder 2"/>
          <p:cNvSpPr>
            <a:spLocks noGrp="1"/>
          </p:cNvSpPr>
          <p:nvPr>
            <p:ph type="ftr" idx="4294967295"/>
          </p:nvPr>
        </p:nvSpPr>
        <p:spPr>
          <a:xfrm>
            <a:off x="518400" y="6634800"/>
            <a:ext cx="546948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800" b="0" strike="noStrike" spc="-1">
                <a:solidFill>
                  <a:srgbClr val="000000"/>
                </a:solidFill>
                <a:latin typeface="Arial"/>
              </a:rPr>
              <a:t>Technische Fakultät</a:t>
            </a:r>
            <a:endParaRPr lang="en-GB" sz="800" b="0" strike="noStrike" spc="-1">
              <a:latin typeface="Times New Roman"/>
            </a:endParaRPr>
          </a:p>
        </p:txBody>
      </p:sp>
      <p:sp>
        <p:nvSpPr>
          <p:cNvPr id="1991" name="PlaceHolder 3"/>
          <p:cNvSpPr>
            <a:spLocks noGrp="1"/>
          </p:cNvSpPr>
          <p:nvPr>
            <p:ph type="sldNum" idx="4294967295"/>
          </p:nvPr>
        </p:nvSpPr>
        <p:spPr>
          <a:xfrm>
            <a:off x="11482200" y="6634800"/>
            <a:ext cx="19368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DD005D27-9711-4734-ACFB-20370921F132}" type="slidenum">
              <a:rPr lang="en-GB" sz="800" b="0" strike="noStrike" spc="-1">
                <a:solidFill>
                  <a:srgbClr val="000000"/>
                </a:solidFill>
                <a:latin typeface="Arial"/>
              </a:rPr>
              <a:t>3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1992" name="PlaceHolder 4"/>
          <p:cNvSpPr>
            <a:spLocks noGrp="1"/>
          </p:cNvSpPr>
          <p:nvPr>
            <p:ph idx="4294967295"/>
          </p:nvPr>
        </p:nvSpPr>
        <p:spPr>
          <a:xfrm>
            <a:off x="518400" y="1631160"/>
            <a:ext cx="560160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 marL="431800" indent="-32385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b="0" strike="noStrike" spc="-1">
                <a:solidFill>
                  <a:srgbClr val="000000"/>
                </a:solidFill>
                <a:latin typeface="Arial"/>
              </a:rPr>
              <a:t>Industry partner: Siemens AG, Technology</a:t>
            </a:r>
            <a:endParaRPr lang="de-DE"/>
          </a:p>
          <a:p>
            <a:pPr marL="431800" indent="-32385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b="0" strike="noStrike" spc="-1">
                <a:solidFill>
                  <a:srgbClr val="000000"/>
                </a:solidFill>
                <a:latin typeface="Arial"/>
              </a:rPr>
              <a:t>Team:</a:t>
            </a:r>
          </a:p>
          <a:p>
            <a:pPr marL="863600" lvl="1" indent="-32385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Product</a:t>
            </a:r>
            <a:r>
              <a:rPr lang="en-GB" sz="16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Owner</a:t>
            </a:r>
            <a:r>
              <a:rPr lang="en-GB" sz="1600" b="0" strike="noStrike" spc="-1">
                <a:solidFill>
                  <a:srgbClr val="000000"/>
                </a:solidFill>
                <a:latin typeface="Arial"/>
              </a:rPr>
              <a:t> (PO): </a:t>
            </a:r>
            <a:br>
              <a:rPr sz="2800"/>
            </a:br>
            <a:r>
              <a:rPr lang="en-GB" sz="1600" b="0" strike="noStrike" spc="-1">
                <a:solidFill>
                  <a:srgbClr val="000000"/>
                </a:solidFill>
                <a:latin typeface="Arial"/>
              </a:rPr>
              <a:t>Anna-Maria, David</a:t>
            </a:r>
          </a:p>
          <a:p>
            <a:pPr marL="863600" lvl="1" indent="-32385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600" b="0" strike="noStrike" spc="-1">
                <a:solidFill>
                  <a:srgbClr val="000000"/>
                </a:solidFill>
                <a:latin typeface="Arial"/>
              </a:rPr>
              <a:t>Software Developer (SD): </a:t>
            </a:r>
            <a:br>
              <a:rPr sz="2800"/>
            </a:br>
            <a:r>
              <a:rPr lang="en-GB" sz="1600" b="0" strike="noStrike" spc="-1">
                <a:solidFill>
                  <a:srgbClr val="000000"/>
                </a:solidFill>
                <a:latin typeface="Arial"/>
              </a:rPr>
              <a:t>Murali, Julian, Khai, Muhammad</a:t>
            </a:r>
          </a:p>
          <a:p>
            <a:pPr marL="863600" lvl="1" indent="-32385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600" b="0" strike="noStrike" spc="-1">
                <a:solidFill>
                  <a:srgbClr val="000000"/>
                </a:solidFill>
                <a:latin typeface="Arial"/>
              </a:rPr>
              <a:t>Scrum Master (SM): </a:t>
            </a:r>
            <a:br>
              <a:rPr sz="2800"/>
            </a:br>
            <a:r>
              <a:rPr lang="en-GB" sz="1600" b="0" strike="noStrike" spc="-1">
                <a:solidFill>
                  <a:srgbClr val="000000"/>
                </a:solidFill>
                <a:latin typeface="Arial"/>
              </a:rPr>
              <a:t>Gaurav</a:t>
            </a:r>
          </a:p>
          <a:p>
            <a:pPr marL="463550" indent="-285750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GB" sz="1600" spc="-1">
                <a:solidFill>
                  <a:srgbClr val="000000"/>
                </a:solidFill>
                <a:latin typeface="Arial"/>
              </a:rPr>
              <a:t>Project language: English</a:t>
            </a:r>
          </a:p>
          <a:p>
            <a:pPr marL="463550" indent="-285750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GB" sz="1600" spc="-1">
                <a:solidFill>
                  <a:srgbClr val="000000"/>
                </a:solidFill>
                <a:latin typeface="Arial"/>
              </a:rPr>
              <a:t>Core technologies: Python, </a:t>
            </a:r>
            <a:r>
              <a:rPr lang="en-GB" sz="1600" spc="-1" err="1">
                <a:solidFill>
                  <a:srgbClr val="000000"/>
                </a:solidFill>
                <a:latin typeface="Arial"/>
              </a:rPr>
              <a:t>Javascript</a:t>
            </a:r>
            <a:r>
              <a:rPr lang="en-GB" sz="1600" spc="-1">
                <a:solidFill>
                  <a:srgbClr val="000000"/>
                </a:solidFill>
                <a:latin typeface="Arial"/>
              </a:rPr>
              <a:t>, Grafana, Hyperledger, Indy, </a:t>
            </a:r>
            <a:r>
              <a:rPr lang="en-GB" sz="1600" spc="-1" err="1">
                <a:solidFill>
                  <a:srgbClr val="000000"/>
                </a:solidFill>
                <a:latin typeface="Arial"/>
              </a:rPr>
              <a:t>IDunion</a:t>
            </a:r>
            <a:r>
              <a:rPr lang="en-GB" sz="1600" spc="-1">
                <a:solidFill>
                  <a:srgbClr val="000000"/>
                </a:solidFill>
                <a:latin typeface="Arial"/>
              </a:rPr>
              <a:t> blockchain</a:t>
            </a:r>
          </a:p>
        </p:txBody>
      </p:sp>
      <p:sp>
        <p:nvSpPr>
          <p:cNvPr id="1993" name="PlaceHolder 5"/>
          <p:cNvSpPr>
            <a:spLocks noGrp="1"/>
          </p:cNvSpPr>
          <p:nvPr>
            <p:ph type="title" idx="4294967295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2400" b="1" strike="noStrike" spc="-1">
                <a:solidFill>
                  <a:srgbClr val="041E42"/>
                </a:solidFill>
                <a:latin typeface="Arial"/>
              </a:rPr>
              <a:t>Who are the project members?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4" name="PlaceHolder 6"/>
          <p:cNvSpPr>
            <a:spLocks noGrp="1"/>
          </p:cNvSpPr>
          <p:nvPr>
            <p:ph idx="4294967295"/>
          </p:nvPr>
        </p:nvSpPr>
        <p:spPr>
          <a:xfrm>
            <a:off x="517680" y="687240"/>
            <a:ext cx="6845040" cy="24876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600" b="0" strike="noStrike" spc="-1">
                <a:solidFill>
                  <a:srgbClr val="041E42"/>
                </a:solidFill>
                <a:latin typeface="Arial"/>
              </a:rPr>
              <a:t>The team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Grafik 3" descr="Ein Bild, das Text enthält.&#10;&#10;Beschreibung automatisch generiert.">
            <a:extLst>
              <a:ext uri="{FF2B5EF4-FFF2-40B4-BE49-F238E27FC236}">
                <a16:creationId xmlns:a16="http://schemas.microsoft.com/office/drawing/2014/main" id="{6B0AB39D-835D-B6EF-192B-5EB1D1879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049" y="182942"/>
            <a:ext cx="1409701" cy="8363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PlaceHolder 1"/>
          <p:cNvSpPr>
            <a:spLocks noGrp="1"/>
          </p:cNvSpPr>
          <p:nvPr>
            <p:ph type="dt" idx="4294967295"/>
          </p:nvPr>
        </p:nvSpPr>
        <p:spPr>
          <a:xfrm>
            <a:off x="10417320" y="6634800"/>
            <a:ext cx="84924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D9D266E2-11CA-45BF-BBCE-1F6D2A5DCE25}" type="datetime">
              <a:rPr lang="en-GB" sz="800" b="0" strike="noStrike" spc="-1">
                <a:solidFill>
                  <a:srgbClr val="000000"/>
                </a:solidFill>
                <a:latin typeface="Arial"/>
              </a:rPr>
              <a:t>25/07/2022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1998" name="PlaceHolder 2"/>
          <p:cNvSpPr>
            <a:spLocks noGrp="1"/>
          </p:cNvSpPr>
          <p:nvPr>
            <p:ph type="ftr" idx="4294967295"/>
          </p:nvPr>
        </p:nvSpPr>
        <p:spPr>
          <a:xfrm>
            <a:off x="518400" y="6634800"/>
            <a:ext cx="546948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800" b="0" strike="noStrike" spc="-1">
                <a:solidFill>
                  <a:srgbClr val="000000"/>
                </a:solidFill>
                <a:latin typeface="Arial"/>
              </a:rPr>
              <a:t>Technische Fakultät</a:t>
            </a:r>
            <a:endParaRPr lang="en-GB" sz="800" b="0" strike="noStrike" spc="-1">
              <a:latin typeface="Times New Roman"/>
            </a:endParaRPr>
          </a:p>
        </p:txBody>
      </p:sp>
      <p:sp>
        <p:nvSpPr>
          <p:cNvPr id="1999" name="PlaceHolder 3"/>
          <p:cNvSpPr>
            <a:spLocks noGrp="1"/>
          </p:cNvSpPr>
          <p:nvPr>
            <p:ph type="sldNum" idx="4294967295"/>
          </p:nvPr>
        </p:nvSpPr>
        <p:spPr>
          <a:xfrm>
            <a:off x="11482200" y="6634800"/>
            <a:ext cx="19368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6ECA4865-135E-4510-AB21-69B69F907454}" type="slidenum">
              <a:rPr lang="en-GB" sz="800" b="0" strike="noStrike" spc="-1">
                <a:solidFill>
                  <a:srgbClr val="000000"/>
                </a:solidFill>
                <a:latin typeface="Arial"/>
              </a:rPr>
              <a:t>4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2000" name="PlaceHolder 4"/>
          <p:cNvSpPr>
            <a:spLocks noGrp="1"/>
          </p:cNvSpPr>
          <p:nvPr>
            <p:ph idx="4294967295"/>
          </p:nvPr>
        </p:nvSpPr>
        <p:spPr>
          <a:xfrm>
            <a:off x="518400" y="1631160"/>
            <a:ext cx="1115748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600" b="1" spc="-1" dirty="0">
                <a:solidFill>
                  <a:srgbClr val="000000"/>
                </a:solidFill>
                <a:latin typeface="Arial"/>
              </a:rPr>
              <a:t>Blockchain, or Distributed Ledger Technology:</a:t>
            </a:r>
            <a:endParaRPr lang="de-DE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tabLst>
                <a:tab pos="0" algn="l"/>
              </a:tabLst>
            </a:pPr>
            <a:r>
              <a:rPr lang="en-GB" sz="1600" spc="-1" dirty="0">
                <a:solidFill>
                  <a:srgbClr val="000000"/>
                </a:solidFill>
                <a:latin typeface="Arial"/>
              </a:rPr>
              <a:t>First steps ~50 years ago with Hash-Trees (</a:t>
            </a:r>
            <a:r>
              <a:rPr lang="en-GB" sz="1600" spc="-1" dirty="0" err="1">
                <a:solidFill>
                  <a:srgbClr val="000000"/>
                </a:solidFill>
                <a:latin typeface="Arial"/>
              </a:rPr>
              <a:t>Meerkle</a:t>
            </a:r>
            <a:r>
              <a:rPr lang="en-GB" sz="1600" spc="-1" dirty="0">
                <a:solidFill>
                  <a:srgbClr val="000000"/>
                </a:solidFill>
                <a:latin typeface="Arial"/>
              </a:rPr>
              <a:t> 1979, D. </a:t>
            </a:r>
            <a:r>
              <a:rPr lang="en-GB" sz="1600" spc="-1" dirty="0" err="1">
                <a:solidFill>
                  <a:srgbClr val="000000"/>
                </a:solidFill>
                <a:latin typeface="Arial"/>
              </a:rPr>
              <a:t>Chaum</a:t>
            </a:r>
            <a:r>
              <a:rPr lang="en-GB" sz="1600" spc="-1" dirty="0">
                <a:solidFill>
                  <a:srgbClr val="000000"/>
                </a:solidFill>
                <a:latin typeface="Arial"/>
              </a:rPr>
              <a:t> 1982, Haber and Stornetta 1991)</a:t>
            </a:r>
          </a:p>
          <a:p>
            <a:pPr>
              <a:lnSpc>
                <a:spcPct val="100000"/>
              </a:lnSpc>
              <a:spcAft>
                <a:spcPts val="1100"/>
              </a:spcAft>
              <a:tabLst>
                <a:tab pos="0" algn="l"/>
              </a:tabLst>
            </a:pPr>
            <a:r>
              <a:rPr lang="en-GB" sz="1600" spc="-1" dirty="0">
                <a:solidFill>
                  <a:srgbClr val="000000"/>
                </a:solidFill>
                <a:latin typeface="Arial"/>
              </a:rPr>
              <a:t>Basically a data-base (of the kind of ledger)</a:t>
            </a:r>
          </a:p>
          <a:p>
            <a:pPr>
              <a:lnSpc>
                <a:spcPct val="100000"/>
              </a:lnSpc>
              <a:spcAft>
                <a:spcPts val="1100"/>
              </a:spcAft>
              <a:tabLst>
                <a:tab pos="0" algn="l"/>
              </a:tabLst>
            </a:pPr>
            <a:r>
              <a:rPr lang="en-GB" sz="1600" spc="-1" dirty="0">
                <a:solidFill>
                  <a:srgbClr val="000000"/>
                </a:solidFill>
                <a:latin typeface="Arial"/>
              </a:rPr>
              <a:t>Decentralized and every node has a copy</a:t>
            </a:r>
          </a:p>
          <a:p>
            <a:pPr>
              <a:lnSpc>
                <a:spcPct val="100000"/>
              </a:lnSpc>
              <a:spcAft>
                <a:spcPts val="1100"/>
              </a:spcAft>
              <a:tabLst>
                <a:tab pos="0" algn="l"/>
              </a:tabLst>
            </a:pPr>
            <a:r>
              <a:rPr lang="en-GB" sz="1600" spc="-1" dirty="0">
                <a:solidFill>
                  <a:srgbClr val="000000"/>
                </a:solidFill>
                <a:latin typeface="Arial"/>
              </a:rPr>
              <a:t>Consensus mechanism applied for changes (e.g. proof-of-work, proof-of-sake)</a:t>
            </a:r>
            <a:endParaRPr lang="en-GB" dirty="0"/>
          </a:p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600" b="1" spc="-1" dirty="0" err="1">
                <a:solidFill>
                  <a:srgbClr val="000000"/>
                </a:solidFill>
                <a:latin typeface="Arial"/>
              </a:rPr>
              <a:t>IDunion</a:t>
            </a:r>
            <a:r>
              <a:rPr lang="en-GB" sz="1600" b="1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en-GB" sz="1200" b="1" i="1" spc="-1" dirty="0">
                <a:solidFill>
                  <a:srgbClr val="000000"/>
                </a:solidFill>
                <a:latin typeface="Arial"/>
              </a:rPr>
              <a:t>[read more about the project: </a:t>
            </a:r>
            <a:r>
              <a:rPr lang="en-GB" sz="1200" i="1" spc="-1" dirty="0">
                <a:ea typeface="+mn-lt"/>
                <a:cs typeface="+mn-lt"/>
                <a:hlinkClick r:id="rId2"/>
              </a:rPr>
              <a:t>https://idunion.org/?lang=en</a:t>
            </a:r>
            <a:r>
              <a:rPr lang="en-GB" sz="1200" i="1" spc="-1" dirty="0">
                <a:solidFill>
                  <a:srgbClr val="000000"/>
                </a:solidFill>
                <a:latin typeface="Arial"/>
                <a:cs typeface="Arial"/>
              </a:rPr>
              <a:t> ] </a:t>
            </a:r>
            <a:endParaRPr lang="en-GB" sz="1200" b="1" i="1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tabLst>
                <a:tab pos="0" algn="l"/>
              </a:tabLst>
            </a:pPr>
            <a:r>
              <a:rPr lang="en-GB" sz="1600" spc="-1" dirty="0"/>
              <a:t>E</a:t>
            </a:r>
            <a:r>
              <a:rPr lang="en-GB" sz="1600" spc="-1" dirty="0">
                <a:solidFill>
                  <a:srgbClr val="000000"/>
                </a:solidFill>
                <a:latin typeface="Arial"/>
              </a:rPr>
              <a:t>co-System for identity (self-)management: with ledger, wallet, consensus-protocol</a:t>
            </a:r>
          </a:p>
          <a:p>
            <a:pPr>
              <a:lnSpc>
                <a:spcPct val="100000"/>
              </a:lnSpc>
              <a:spcAft>
                <a:spcPts val="1100"/>
              </a:spcAft>
              <a:tabLst>
                <a:tab pos="0" algn="l"/>
              </a:tabLst>
            </a:pPr>
            <a:r>
              <a:rPr lang="en-GB" sz="1600" spc="-1" dirty="0">
                <a:solidFill>
                  <a:srgbClr val="000000"/>
                </a:solidFill>
                <a:latin typeface="Arial"/>
              </a:rPr>
              <a:t>Roles: Credential issuer, verifier and owner</a:t>
            </a:r>
          </a:p>
          <a:p>
            <a:pPr>
              <a:lnSpc>
                <a:spcPct val="100000"/>
              </a:lnSpc>
              <a:spcAft>
                <a:spcPts val="1100"/>
              </a:spcAft>
              <a:tabLst>
                <a:tab pos="0" algn="l"/>
              </a:tabLst>
            </a:pPr>
            <a:r>
              <a:rPr lang="en-GB" sz="1600" i="1" spc="-1" dirty="0">
                <a:solidFill>
                  <a:srgbClr val="000000"/>
                </a:solidFill>
                <a:latin typeface="Arial"/>
                <a:cs typeface="Arial"/>
              </a:rPr>
              <a:t>Example: </a:t>
            </a:r>
            <a:r>
              <a:rPr lang="en-GB" sz="1600" i="1" spc="-1" dirty="0" err="1">
                <a:solidFill>
                  <a:srgbClr val="000000"/>
                </a:solidFill>
                <a:latin typeface="Arial"/>
                <a:cs typeface="Arial"/>
              </a:rPr>
              <a:t>IndyWorld</a:t>
            </a:r>
            <a:r>
              <a:rPr lang="en-GB" sz="1600" i="1" spc="-1" dirty="0">
                <a:latin typeface="Arial"/>
                <a:cs typeface="Arial"/>
              </a:rPr>
              <a:t> Demo by IBM: </a:t>
            </a:r>
            <a:r>
              <a:rPr lang="en-GB" sz="1600" spc="-1" dirty="0">
                <a:ea typeface="+mn-lt"/>
                <a:cs typeface="+mn-lt"/>
                <a:hlinkClick r:id="rId3"/>
              </a:rPr>
              <a:t>https://youtu.be/cz-6BldajiA</a:t>
            </a:r>
            <a:endParaRPr lang="en-GB" sz="1600" i="1" spc="-1" dirty="0">
              <a:ea typeface="+mn-lt"/>
              <a:cs typeface="+mn-lt"/>
            </a:endParaRPr>
          </a:p>
        </p:txBody>
      </p:sp>
      <p:sp>
        <p:nvSpPr>
          <p:cNvPr id="2001" name="PlaceHolder 5"/>
          <p:cNvSpPr>
            <a:spLocks noGrp="1"/>
          </p:cNvSpPr>
          <p:nvPr>
            <p:ph type="title" idx="4294967295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2400" b="1" strike="noStrike" spc="-1">
                <a:solidFill>
                  <a:srgbClr val="041E42"/>
                </a:solidFill>
                <a:latin typeface="Arial"/>
              </a:rPr>
              <a:t>What is IDunion and blockchain?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2" name="PlaceHolder 6"/>
          <p:cNvSpPr>
            <a:spLocks noGrp="1"/>
          </p:cNvSpPr>
          <p:nvPr>
            <p:ph idx="4294967295"/>
          </p:nvPr>
        </p:nvSpPr>
        <p:spPr>
          <a:xfrm>
            <a:off x="517680" y="687240"/>
            <a:ext cx="6845040" cy="24876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600" b="0" strike="noStrike" spc="-1">
                <a:solidFill>
                  <a:srgbClr val="041E42"/>
                </a:solidFill>
                <a:latin typeface="Arial"/>
              </a:rPr>
              <a:t>A really short introduction to IDunion and blockchain 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Grafik 3" descr="Ein Bild, das Text enthält.&#10;&#10;Beschreibung automatisch generiert.">
            <a:extLst>
              <a:ext uri="{FF2B5EF4-FFF2-40B4-BE49-F238E27FC236}">
                <a16:creationId xmlns:a16="http://schemas.microsoft.com/office/drawing/2014/main" id="{48C84A5B-C429-3C86-D2EB-EF030FE38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049" y="182942"/>
            <a:ext cx="1409701" cy="8363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4" name="Grafik 2003"/>
          <p:cNvPicPr/>
          <p:nvPr/>
        </p:nvPicPr>
        <p:blipFill rotWithShape="1">
          <a:blip r:embed="rId2"/>
          <a:srcRect l="348" b="5677"/>
          <a:stretch/>
        </p:blipFill>
        <p:spPr>
          <a:xfrm>
            <a:off x="3251854" y="2429640"/>
            <a:ext cx="5865488" cy="3830366"/>
          </a:xfrm>
          <a:prstGeom prst="rect">
            <a:avLst/>
          </a:prstGeom>
          <a:ln w="0">
            <a:noFill/>
          </a:ln>
        </p:spPr>
      </p:pic>
      <p:sp>
        <p:nvSpPr>
          <p:cNvPr id="2005" name="PlaceHolder 1"/>
          <p:cNvSpPr>
            <a:spLocks noGrp="1"/>
          </p:cNvSpPr>
          <p:nvPr>
            <p:ph type="dt" idx="4294967295"/>
          </p:nvPr>
        </p:nvSpPr>
        <p:spPr>
          <a:xfrm>
            <a:off x="10417320" y="6634800"/>
            <a:ext cx="84924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ADB19754-97CD-4150-B9C4-789451CC917F}" type="datetime">
              <a:rPr lang="en-GB" sz="800" b="0" strike="noStrike" spc="-1">
                <a:solidFill>
                  <a:srgbClr val="000000"/>
                </a:solidFill>
                <a:latin typeface="Arial"/>
              </a:rPr>
              <a:t>25/07/2022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2006" name="PlaceHolder 2"/>
          <p:cNvSpPr>
            <a:spLocks noGrp="1"/>
          </p:cNvSpPr>
          <p:nvPr>
            <p:ph type="ftr" idx="4294967295"/>
          </p:nvPr>
        </p:nvSpPr>
        <p:spPr>
          <a:xfrm>
            <a:off x="518400" y="6634800"/>
            <a:ext cx="546948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800" b="0" strike="noStrike" spc="-1">
                <a:solidFill>
                  <a:srgbClr val="000000"/>
                </a:solidFill>
                <a:latin typeface="Arial"/>
              </a:rPr>
              <a:t>Technische Fakultät</a:t>
            </a:r>
            <a:endParaRPr lang="en-GB" sz="800" b="0" strike="noStrike" spc="-1">
              <a:latin typeface="Times New Roman"/>
            </a:endParaRPr>
          </a:p>
        </p:txBody>
      </p:sp>
      <p:sp>
        <p:nvSpPr>
          <p:cNvPr id="2007" name="PlaceHolder 3"/>
          <p:cNvSpPr>
            <a:spLocks noGrp="1"/>
          </p:cNvSpPr>
          <p:nvPr>
            <p:ph type="sldNum" idx="4294967295"/>
          </p:nvPr>
        </p:nvSpPr>
        <p:spPr>
          <a:xfrm>
            <a:off x="11482200" y="6634800"/>
            <a:ext cx="19368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EB1E8A32-0173-495C-8C93-69B13D4BD67C}" type="slidenum">
              <a:rPr lang="en-GB" sz="800" b="0" strike="noStrike" spc="-1">
                <a:solidFill>
                  <a:srgbClr val="000000"/>
                </a:solidFill>
                <a:latin typeface="Arial"/>
              </a:rPr>
              <a:t>5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2008" name="PlaceHolder 4"/>
          <p:cNvSpPr>
            <a:spLocks noGrp="1"/>
          </p:cNvSpPr>
          <p:nvPr>
            <p:ph idx="4294967295"/>
          </p:nvPr>
        </p:nvSpPr>
        <p:spPr>
          <a:xfrm>
            <a:off x="518400" y="1631160"/>
            <a:ext cx="11157480" cy="106884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600" b="1" strike="noStrike" spc="-1">
                <a:solidFill>
                  <a:srgbClr val="000000"/>
                </a:solidFill>
                <a:latin typeface="Arial"/>
              </a:rPr>
              <a:t>The overall goal: Implement a metrics engine and a dashboard for the IDunion blockchain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9" name="PlaceHolder 5"/>
          <p:cNvSpPr>
            <a:spLocks noGrp="1"/>
          </p:cNvSpPr>
          <p:nvPr>
            <p:ph type="title" idx="4294967295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2400" b="1" strike="noStrike" spc="-1">
                <a:solidFill>
                  <a:srgbClr val="041E42"/>
                </a:solidFill>
                <a:latin typeface="Arial"/>
              </a:rPr>
              <a:t>What is our mission?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0" name="PlaceHolder 6"/>
          <p:cNvSpPr>
            <a:spLocks noGrp="1"/>
          </p:cNvSpPr>
          <p:nvPr>
            <p:ph idx="4294967295"/>
          </p:nvPr>
        </p:nvSpPr>
        <p:spPr>
          <a:xfrm>
            <a:off x="517680" y="687240"/>
            <a:ext cx="6845040" cy="24876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600" b="0" strike="noStrike" spc="-1">
                <a:solidFill>
                  <a:srgbClr val="041E42"/>
                </a:solidFill>
                <a:latin typeface="Arial"/>
              </a:rPr>
              <a:t>The overall software architecture and implemeted tools 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12" name="Grafik 2011"/>
          <p:cNvPicPr/>
          <p:nvPr/>
        </p:nvPicPr>
        <p:blipFill>
          <a:blip r:embed="rId3"/>
          <a:stretch/>
        </p:blipFill>
        <p:spPr>
          <a:xfrm>
            <a:off x="7838989" y="2539800"/>
            <a:ext cx="810360" cy="880200"/>
          </a:xfrm>
          <a:prstGeom prst="rect">
            <a:avLst/>
          </a:prstGeom>
          <a:ln w="0">
            <a:noFill/>
          </a:ln>
        </p:spPr>
      </p:pic>
      <p:pic>
        <p:nvPicPr>
          <p:cNvPr id="2013" name="Grafik 2012"/>
          <p:cNvPicPr/>
          <p:nvPr/>
        </p:nvPicPr>
        <p:blipFill>
          <a:blip r:embed="rId4"/>
          <a:stretch/>
        </p:blipFill>
        <p:spPr>
          <a:xfrm flipH="1">
            <a:off x="8477721" y="4328860"/>
            <a:ext cx="397745" cy="371163"/>
          </a:xfrm>
          <a:prstGeom prst="rect">
            <a:avLst/>
          </a:prstGeom>
          <a:ln w="0">
            <a:noFill/>
          </a:ln>
        </p:spPr>
      </p:pic>
      <p:pic>
        <p:nvPicPr>
          <p:cNvPr id="2014" name="Grafik 2013"/>
          <p:cNvPicPr/>
          <p:nvPr/>
        </p:nvPicPr>
        <p:blipFill>
          <a:blip r:embed="rId5"/>
          <a:stretch/>
        </p:blipFill>
        <p:spPr>
          <a:xfrm>
            <a:off x="5589349" y="2712240"/>
            <a:ext cx="1699560" cy="527760"/>
          </a:xfrm>
          <a:prstGeom prst="rect">
            <a:avLst/>
          </a:prstGeom>
          <a:ln w="0">
            <a:noFill/>
          </a:ln>
        </p:spPr>
      </p:pic>
      <p:pic>
        <p:nvPicPr>
          <p:cNvPr id="2" name="Grafik 3">
            <a:extLst>
              <a:ext uri="{FF2B5EF4-FFF2-40B4-BE49-F238E27FC236}">
                <a16:creationId xmlns:a16="http://schemas.microsoft.com/office/drawing/2014/main" id="{6B47E924-B029-4264-436D-9625F8D2DC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3572" y="4884267"/>
            <a:ext cx="1840397" cy="510184"/>
          </a:xfrm>
          <a:prstGeom prst="rect">
            <a:avLst/>
          </a:prstGeom>
        </p:spPr>
      </p:pic>
      <p:pic>
        <p:nvPicPr>
          <p:cNvPr id="5" name="Grafik 3" descr="Ein Bild, das Text enthält.&#10;&#10;Beschreibung automatisch generiert.">
            <a:extLst>
              <a:ext uri="{FF2B5EF4-FFF2-40B4-BE49-F238E27FC236}">
                <a16:creationId xmlns:a16="http://schemas.microsoft.com/office/drawing/2014/main" id="{274EC090-ACC5-1B5C-33D5-DD1BB92C60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9049" y="182942"/>
            <a:ext cx="1409701" cy="8363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09550A1F-1756-908D-1409-876DEBDF6198}"/>
              </a:ext>
            </a:extLst>
          </p:cNvPr>
          <p:cNvSpPr/>
          <p:nvPr/>
        </p:nvSpPr>
        <p:spPr>
          <a:xfrm>
            <a:off x="523210" y="1266825"/>
            <a:ext cx="11163300" cy="4895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5" name="PlaceHolder 1"/>
          <p:cNvSpPr>
            <a:spLocks noGrp="1"/>
          </p:cNvSpPr>
          <p:nvPr>
            <p:ph type="dt"/>
          </p:nvPr>
        </p:nvSpPr>
        <p:spPr>
          <a:xfrm>
            <a:off x="10417320" y="6634800"/>
            <a:ext cx="84924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C50F69BD-60A9-4CD6-8FD1-0B0FE9AD9397}" type="datetime">
              <a:rPr lang="en-GB" sz="800" b="0" strike="noStrike" spc="-1">
                <a:solidFill>
                  <a:srgbClr val="000000"/>
                </a:solidFill>
                <a:latin typeface="Arial"/>
              </a:rPr>
              <a:t>25/07/2022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2016" name="PlaceHolder 2"/>
          <p:cNvSpPr>
            <a:spLocks noGrp="1"/>
          </p:cNvSpPr>
          <p:nvPr>
            <p:ph type="ftr"/>
          </p:nvPr>
        </p:nvSpPr>
        <p:spPr>
          <a:xfrm>
            <a:off x="518400" y="6634800"/>
            <a:ext cx="546948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800" b="0" strike="noStrike" spc="-1">
                <a:solidFill>
                  <a:srgbClr val="000000"/>
                </a:solidFill>
                <a:latin typeface="Arial"/>
              </a:rPr>
              <a:t>Technische Fakultät</a:t>
            </a:r>
            <a:endParaRPr lang="en-GB" sz="800" b="0" strike="noStrike" spc="-1">
              <a:latin typeface="Times New Roman"/>
            </a:endParaRPr>
          </a:p>
        </p:txBody>
      </p:sp>
      <p:sp>
        <p:nvSpPr>
          <p:cNvPr id="2017" name="PlaceHolder 3"/>
          <p:cNvSpPr>
            <a:spLocks noGrp="1"/>
          </p:cNvSpPr>
          <p:nvPr>
            <p:ph type="sldNum"/>
          </p:nvPr>
        </p:nvSpPr>
        <p:spPr>
          <a:xfrm>
            <a:off x="11482200" y="6634800"/>
            <a:ext cx="19368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14EE2355-FF99-43DB-A799-7A3822179138}" type="slidenum">
              <a:rPr lang="en-GB" sz="800" b="0" strike="noStrike" spc="-1">
                <a:solidFill>
                  <a:srgbClr val="000000"/>
                </a:solidFill>
                <a:latin typeface="Arial"/>
              </a:rPr>
              <a:t>6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2019" name="PlaceHolder 5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2400" b="1" strike="noStrike" spc="-1">
                <a:solidFill>
                  <a:srgbClr val="041E42"/>
                </a:solidFill>
                <a:latin typeface="Arial"/>
              </a:rPr>
              <a:t>Our IDunion blockchain dashboard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0" name="PlaceHolder 6"/>
          <p:cNvSpPr>
            <a:spLocks noGrp="1"/>
          </p:cNvSpPr>
          <p:nvPr>
            <p:ph/>
          </p:nvPr>
        </p:nvSpPr>
        <p:spPr>
          <a:xfrm>
            <a:off x="517680" y="687240"/>
            <a:ext cx="6845040" cy="24876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600" spc="-1">
                <a:solidFill>
                  <a:srgbClr val="041E42"/>
                </a:solidFill>
                <a:latin typeface="Arial"/>
              </a:rPr>
              <a:t>Let´s see our demo</a:t>
            </a:r>
            <a:endParaRPr lang="en-GB" sz="1600" spc="-1">
              <a:solidFill>
                <a:srgbClr val="041E42"/>
              </a:solidFill>
            </a:endParaRPr>
          </a:p>
        </p:txBody>
      </p:sp>
      <p:pic>
        <p:nvPicPr>
          <p:cNvPr id="4" name="Grafik 3" descr="Ein Bild, das Text enthält.&#10;&#10;Beschreibung automatisch generiert.">
            <a:extLst>
              <a:ext uri="{FF2B5EF4-FFF2-40B4-BE49-F238E27FC236}">
                <a16:creationId xmlns:a16="http://schemas.microsoft.com/office/drawing/2014/main" id="{25BEA2C3-750F-945B-8C0C-D6B8885D3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049" y="182942"/>
            <a:ext cx="1409701" cy="836381"/>
          </a:xfrm>
          <a:prstGeom prst="rect">
            <a:avLst/>
          </a:prstGeom>
        </p:spPr>
      </p:pic>
      <p:pic>
        <p:nvPicPr>
          <p:cNvPr id="9" name="Onlinemedien 8" title="IDunion blockchain dashboard demo">
            <a:hlinkClick r:id="" action="ppaction://media"/>
            <a:extLst>
              <a:ext uri="{FF2B5EF4-FFF2-40B4-BE49-F238E27FC236}">
                <a16:creationId xmlns:a16="http://schemas.microsoft.com/office/drawing/2014/main" id="{DC9270C0-479A-B125-E444-1689381B0F8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777743" y="1270795"/>
            <a:ext cx="8657412" cy="487019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6801FFA-729F-84A4-5125-EEC4351DC317}"/>
              </a:ext>
            </a:extLst>
          </p:cNvPr>
          <p:cNvSpPr txBox="1"/>
          <p:nvPr/>
        </p:nvSpPr>
        <p:spPr>
          <a:xfrm>
            <a:off x="3333306" y="6168655"/>
            <a:ext cx="55253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ea typeface="+mn-lt"/>
                <a:cs typeface="+mn-lt"/>
                <a:hlinkClick r:id="rId5"/>
              </a:rPr>
              <a:t>IDunion blockchain dashboard demo - YouTube</a:t>
            </a:r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PlaceHolder 1"/>
          <p:cNvSpPr>
            <a:spLocks noGrp="1"/>
          </p:cNvSpPr>
          <p:nvPr>
            <p:ph type="dt"/>
          </p:nvPr>
        </p:nvSpPr>
        <p:spPr>
          <a:xfrm>
            <a:off x="10417320" y="6634800"/>
            <a:ext cx="84924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B7184DBA-A18B-45C9-BC75-B27E637D87D7}" type="datetime">
              <a:rPr lang="en-GB" sz="800" b="0" strike="noStrike" spc="-1">
                <a:solidFill>
                  <a:srgbClr val="000000"/>
                </a:solidFill>
                <a:latin typeface="Arial"/>
              </a:rPr>
              <a:t>25/07/2022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2022" name="PlaceHolder 2"/>
          <p:cNvSpPr>
            <a:spLocks noGrp="1"/>
          </p:cNvSpPr>
          <p:nvPr>
            <p:ph type="ftr"/>
          </p:nvPr>
        </p:nvSpPr>
        <p:spPr>
          <a:xfrm>
            <a:off x="518400" y="6634800"/>
            <a:ext cx="546948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800" b="0" strike="noStrike" spc="-1">
                <a:solidFill>
                  <a:srgbClr val="000000"/>
                </a:solidFill>
                <a:latin typeface="Arial"/>
              </a:rPr>
              <a:t>Technische Fakultät</a:t>
            </a:r>
            <a:endParaRPr lang="en-GB" sz="800" b="0" strike="noStrike" spc="-1">
              <a:latin typeface="Times New Roman"/>
            </a:endParaRPr>
          </a:p>
        </p:txBody>
      </p:sp>
      <p:sp>
        <p:nvSpPr>
          <p:cNvPr id="2023" name="PlaceHolder 3"/>
          <p:cNvSpPr>
            <a:spLocks noGrp="1"/>
          </p:cNvSpPr>
          <p:nvPr>
            <p:ph type="sldNum"/>
          </p:nvPr>
        </p:nvSpPr>
        <p:spPr>
          <a:xfrm>
            <a:off x="11482200" y="6634800"/>
            <a:ext cx="19368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4CE87FC4-014B-46B0-B7CA-2D732BC453E5}" type="slidenum">
              <a:rPr lang="en-GB" sz="800" b="0" strike="noStrike" spc="-1">
                <a:solidFill>
                  <a:srgbClr val="000000"/>
                </a:solidFill>
                <a:latin typeface="Arial"/>
              </a:rPr>
              <a:t>7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2024" name="PlaceHolder 4"/>
          <p:cNvSpPr>
            <a:spLocks noGrp="1"/>
          </p:cNvSpPr>
          <p:nvPr>
            <p:ph/>
          </p:nvPr>
        </p:nvSpPr>
        <p:spPr>
          <a:xfrm>
            <a:off x="518400" y="1631160"/>
            <a:ext cx="1115748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550" b="1" spc="-1" dirty="0">
                <a:solidFill>
                  <a:srgbClr val="000000"/>
                </a:solidFill>
                <a:latin typeface="Arial"/>
              </a:rPr>
              <a:t>Ups</a:t>
            </a:r>
          </a:p>
          <a:p>
            <a:pPr>
              <a:lnSpc>
                <a:spcPct val="110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en-GB" sz="1550" spc="-1" dirty="0">
                <a:solidFill>
                  <a:srgbClr val="000000"/>
                </a:solidFill>
                <a:latin typeface="Arial"/>
              </a:rPr>
              <a:t>Great team spirit</a:t>
            </a:r>
            <a:endParaRPr lang="en-GB" sz="1550" b="1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en-GB" sz="1550" spc="-1" dirty="0">
                <a:solidFill>
                  <a:srgbClr val="000000"/>
                </a:solidFill>
                <a:latin typeface="Arial"/>
              </a:rPr>
              <a:t>On-site, real-life team meeting</a:t>
            </a:r>
          </a:p>
          <a:p>
            <a:pPr>
              <a:lnSpc>
                <a:spcPct val="110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en-GB" sz="1550" spc="-1" dirty="0">
                <a:solidFill>
                  <a:srgbClr val="000000"/>
                </a:solidFill>
                <a:latin typeface="Arial"/>
              </a:rPr>
              <a:t>New and thrilling topic</a:t>
            </a:r>
          </a:p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550" b="1" spc="-1" dirty="0">
                <a:solidFill>
                  <a:srgbClr val="000000"/>
                </a:solidFill>
                <a:latin typeface="Arial"/>
              </a:rPr>
              <a:t>Challenges</a:t>
            </a:r>
            <a:r>
              <a:rPr lang="en-GB" sz="1550" spc="-1" dirty="0">
                <a:solidFill>
                  <a:srgbClr val="000000"/>
                </a:solidFill>
                <a:latin typeface="Arial"/>
              </a:rPr>
              <a:t> </a:t>
            </a:r>
            <a:endParaRPr lang="de-DE" sz="1550"/>
          </a:p>
          <a:p>
            <a:pPr marL="285750" lvl="1" indent="-28575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tabLst>
                <a:tab pos="0" algn="l"/>
              </a:tabLst>
            </a:pPr>
            <a:r>
              <a:rPr lang="en-GB" sz="1550" spc="-1" dirty="0">
                <a:solidFill>
                  <a:srgbClr val="000000"/>
                </a:solidFill>
                <a:latin typeface="Arial"/>
                <a:cs typeface="Arial"/>
              </a:rPr>
              <a:t>Tough on-boarding phase due to toolchain setup, the technology stack (Hyperledger, Prometeus, Grafana, VON-network, industry partner data)</a:t>
            </a:r>
            <a:endParaRPr lang="en-GB" sz="1550" spc="-1" dirty="0">
              <a:solidFill>
                <a:srgbClr val="000000"/>
              </a:solidFill>
              <a:latin typeface="Arial"/>
            </a:endParaRPr>
          </a:p>
          <a:p>
            <a:pPr marL="285750" lvl="1" indent="-28575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tabLst>
                <a:tab pos="0" algn="l"/>
              </a:tabLst>
            </a:pPr>
            <a:r>
              <a:rPr lang="en-GB" sz="1550" spc="-1" dirty="0">
                <a:solidFill>
                  <a:srgbClr val="000000"/>
                </a:solidFill>
                <a:latin typeface="Arial"/>
              </a:rPr>
              <a:t>One developer joined ~3 weeks after project start</a:t>
            </a:r>
            <a:endParaRPr lang="en-GB" sz="1550"/>
          </a:p>
          <a:p>
            <a:pPr marL="285750" lvl="1" indent="-28575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tabLst>
                <a:tab pos="0" algn="l"/>
              </a:tabLst>
            </a:pPr>
            <a:r>
              <a:rPr lang="en-GB" sz="1550" spc="-1" dirty="0">
                <a:solidFill>
                  <a:srgbClr val="000000"/>
                </a:solidFill>
                <a:latin typeface="Arial"/>
              </a:rPr>
              <a:t>First developer left the team at the beginning, one more developer quit the project 2-3 weeks later</a:t>
            </a:r>
          </a:p>
          <a:p>
            <a:pPr marL="285750" lvl="1" indent="-28575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tabLst>
                <a:tab pos="0" algn="l"/>
              </a:tabLst>
            </a:pPr>
            <a:r>
              <a:rPr lang="en-GB" sz="1550" spc="-1" dirty="0"/>
              <a:t>Uncertain capacity estimations, especially if unexpected impediments showed up </a:t>
            </a:r>
          </a:p>
        </p:txBody>
      </p:sp>
      <p:sp>
        <p:nvSpPr>
          <p:cNvPr id="2025" name="PlaceHolder 5"/>
          <p:cNvSpPr>
            <a:spLocks noGrp="1"/>
          </p:cNvSpPr>
          <p:nvPr>
            <p:ph type="title"/>
          </p:nvPr>
        </p:nvSpPr>
        <p:spPr>
          <a:xfrm>
            <a:off x="518400" y="277508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en-GB" sz="2400" b="1" strike="noStrike" spc="-1" dirty="0">
                <a:solidFill>
                  <a:srgbClr val="000000"/>
                </a:solidFill>
                <a:latin typeface="Arial"/>
              </a:rPr>
              <a:t>What have been </a:t>
            </a:r>
            <a:r>
              <a:rPr lang="en-GB" sz="2400" b="1" spc="-1" dirty="0">
                <a:solidFill>
                  <a:srgbClr val="000000"/>
                </a:solidFill>
                <a:latin typeface="Arial"/>
              </a:rPr>
              <a:t>our up and downs</a:t>
            </a:r>
            <a:r>
              <a:rPr lang="en-GB" sz="2400" b="1" strike="noStrike" spc="-1" dirty="0">
                <a:solidFill>
                  <a:srgbClr val="000000"/>
                </a:solidFill>
                <a:latin typeface="Arial"/>
              </a:rPr>
              <a:t>?</a:t>
            </a:r>
          </a:p>
        </p:txBody>
      </p:sp>
      <p:sp>
        <p:nvSpPr>
          <p:cNvPr id="2026" name="PlaceHolder 6"/>
          <p:cNvSpPr>
            <a:spLocks noGrp="1"/>
          </p:cNvSpPr>
          <p:nvPr>
            <p:ph/>
          </p:nvPr>
        </p:nvSpPr>
        <p:spPr>
          <a:xfrm>
            <a:off x="517680" y="687240"/>
            <a:ext cx="6845040" cy="24876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600" spc="-1">
                <a:solidFill>
                  <a:srgbClr val="041E42"/>
                </a:solidFill>
                <a:latin typeface="Arial"/>
              </a:rPr>
              <a:t>A short reflection</a:t>
            </a:r>
            <a:endParaRPr lang="de-DE"/>
          </a:p>
        </p:txBody>
      </p:sp>
      <p:pic>
        <p:nvPicPr>
          <p:cNvPr id="4" name="Grafik 3" descr="Ein Bild, das Text enthält.&#10;&#10;Beschreibung automatisch generiert.">
            <a:extLst>
              <a:ext uri="{FF2B5EF4-FFF2-40B4-BE49-F238E27FC236}">
                <a16:creationId xmlns:a16="http://schemas.microsoft.com/office/drawing/2014/main" id="{EDA8D7C7-051B-E6FE-3AFA-ED8F56F82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049" y="182942"/>
            <a:ext cx="1409701" cy="8363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PlaceHolder 1"/>
          <p:cNvSpPr>
            <a:spLocks noGrp="1"/>
          </p:cNvSpPr>
          <p:nvPr>
            <p:ph type="dt"/>
          </p:nvPr>
        </p:nvSpPr>
        <p:spPr>
          <a:xfrm>
            <a:off x="10417320" y="6634800"/>
            <a:ext cx="84924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A7B66991-6EB0-4807-90A2-EE0705B20C15}" type="datetime">
              <a:rPr lang="en-GB" sz="800" b="0" strike="noStrike" spc="-1">
                <a:solidFill>
                  <a:srgbClr val="000000"/>
                </a:solidFill>
                <a:latin typeface="Arial"/>
              </a:rPr>
              <a:t>25/07/2022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2028" name="PlaceHolder 2"/>
          <p:cNvSpPr>
            <a:spLocks noGrp="1"/>
          </p:cNvSpPr>
          <p:nvPr>
            <p:ph type="ftr"/>
          </p:nvPr>
        </p:nvSpPr>
        <p:spPr>
          <a:xfrm>
            <a:off x="518400" y="6634800"/>
            <a:ext cx="546948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800" b="0" strike="noStrike" spc="-1">
                <a:solidFill>
                  <a:srgbClr val="000000"/>
                </a:solidFill>
                <a:latin typeface="Arial"/>
              </a:rPr>
              <a:t>Technische Fakultät</a:t>
            </a:r>
            <a:endParaRPr lang="en-GB" sz="800" b="0" strike="noStrike" spc="-1">
              <a:latin typeface="Times New Roman"/>
            </a:endParaRPr>
          </a:p>
        </p:txBody>
      </p:sp>
      <p:sp>
        <p:nvSpPr>
          <p:cNvPr id="2029" name="PlaceHolder 3"/>
          <p:cNvSpPr>
            <a:spLocks noGrp="1"/>
          </p:cNvSpPr>
          <p:nvPr>
            <p:ph type="sldNum"/>
          </p:nvPr>
        </p:nvSpPr>
        <p:spPr>
          <a:xfrm>
            <a:off x="11482200" y="6634800"/>
            <a:ext cx="19368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DA9D9B31-7645-47F0-B9D3-404F6192AEB4}" type="slidenum">
              <a:rPr lang="en-GB" sz="800" b="0" strike="noStrike" spc="-1">
                <a:solidFill>
                  <a:srgbClr val="000000"/>
                </a:solidFill>
                <a:latin typeface="Arial"/>
              </a:rPr>
              <a:t>8</a:t>
            </a:fld>
            <a:endParaRPr lang="en-GB" sz="800" b="0" strike="noStrike" spc="-1">
              <a:latin typeface="Times New Roman"/>
            </a:endParaRPr>
          </a:p>
        </p:txBody>
      </p:sp>
      <p:pic>
        <p:nvPicPr>
          <p:cNvPr id="2" name="Grafik 2" descr="Question Mark Response - Free image on Pixabay">
            <a:extLst>
              <a:ext uri="{FF2B5EF4-FFF2-40B4-BE49-F238E27FC236}">
                <a16:creationId xmlns:a16="http://schemas.microsoft.com/office/drawing/2014/main" id="{D24CFEEB-9D9C-20AE-C3B0-5393F18CBD2E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3679783" y="1831629"/>
            <a:ext cx="4606139" cy="4702026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31" name="PlaceHolder 5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2400" b="1" spc="-1">
                <a:solidFill>
                  <a:srgbClr val="041E42"/>
                </a:solidFill>
                <a:latin typeface="Arial"/>
              </a:rPr>
              <a:t>Q&amp;A</a:t>
            </a:r>
            <a:endParaRPr lang="de-DE"/>
          </a:p>
        </p:txBody>
      </p:sp>
      <p:sp>
        <p:nvSpPr>
          <p:cNvPr id="2032" name="PlaceHolder 6"/>
          <p:cNvSpPr>
            <a:spLocks noGrp="1"/>
          </p:cNvSpPr>
          <p:nvPr>
            <p:ph/>
          </p:nvPr>
        </p:nvSpPr>
        <p:spPr>
          <a:xfrm>
            <a:off x="517680" y="687240"/>
            <a:ext cx="6845040" cy="24876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600" spc="-1">
                <a:solidFill>
                  <a:srgbClr val="041E42"/>
                </a:solidFill>
                <a:latin typeface="Arial"/>
              </a:rPr>
              <a:t>Any questions, remarks?</a:t>
            </a:r>
            <a:endParaRPr lang="en-GB" sz="1600" b="0" strike="noStrike" spc="-1">
              <a:solidFill>
                <a:srgbClr val="041E42"/>
              </a:solidFill>
              <a:latin typeface="Arial"/>
            </a:endParaRPr>
          </a:p>
        </p:txBody>
      </p:sp>
      <p:pic>
        <p:nvPicPr>
          <p:cNvPr id="6" name="Grafik 3" descr="Ein Bild, das Text enthält.&#10;&#10;Beschreibung automatisch generiert.">
            <a:extLst>
              <a:ext uri="{FF2B5EF4-FFF2-40B4-BE49-F238E27FC236}">
                <a16:creationId xmlns:a16="http://schemas.microsoft.com/office/drawing/2014/main" id="{554DF038-E161-783E-2A68-CB692F5E5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049" y="182942"/>
            <a:ext cx="1409701" cy="8363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Breitbild</PresentationFormat>
  <Slides>8</Slides>
  <Notes>0</Notes>
  <HiddenSlides>0</HiddenSlides>
  <ScaleCrop>false</ScaleCrop>
  <HeadingPairs>
    <vt:vector size="4" baseType="variant">
      <vt:variant>
        <vt:lpstr>Design</vt:lpstr>
      </vt:variant>
      <vt:variant>
        <vt:i4>4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Office Theme</vt:lpstr>
      <vt:lpstr>Office Theme</vt:lpstr>
      <vt:lpstr>Office Theme</vt:lpstr>
      <vt:lpstr>Office Theme</vt:lpstr>
      <vt:lpstr>PowerPoint-Präsentation</vt:lpstr>
      <vt:lpstr>Agenda</vt:lpstr>
      <vt:lpstr>Who are the project members?</vt:lpstr>
      <vt:lpstr>What is IDunion and blockchain?</vt:lpstr>
      <vt:lpstr>What is our mission?</vt:lpstr>
      <vt:lpstr>Our IDunion blockchain dashboard</vt:lpstr>
      <vt:lpstr>What have been our up and downs?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</dc:title>
  <dc:subject/>
  <dc:creator>Julia Gutschmidt</dc:creator>
  <dc:description/>
  <cp:revision>213</cp:revision>
  <dcterms:created xsi:type="dcterms:W3CDTF">2021-11-18T07:49:57Z</dcterms:created>
  <dcterms:modified xsi:type="dcterms:W3CDTF">2022-07-25T14:04:31Z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0x010100B7C64748B88E4F4A81E78C320064AA18</vt:lpwstr>
  </property>
  <property fmtid="{D5CDD505-2E9C-101B-9397-08002B2CF9AE}" pid="3" name="PresentationFormat">
    <vt:lpwstr>Breitbild</vt:lpwstr>
  </property>
  <property fmtid="{D5CDD505-2E9C-101B-9397-08002B2CF9AE}" pid="4" name="Slides">
    <vt:i4>26</vt:i4>
  </property>
</Properties>
</file>