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1"/>
  </p:notesMasterIdLst>
  <p:handoutMasterIdLst>
    <p:handoutMasterId r:id="rId32"/>
  </p:handoutMasterIdLst>
  <p:sldIdLst>
    <p:sldId id="386" r:id="rId5"/>
    <p:sldId id="387" r:id="rId6"/>
    <p:sldId id="388" r:id="rId7"/>
    <p:sldId id="389" r:id="rId8"/>
    <p:sldId id="390" r:id="rId9"/>
    <p:sldId id="391" r:id="rId10"/>
    <p:sldId id="392" r:id="rId11"/>
    <p:sldId id="393" r:id="rId12"/>
    <p:sldId id="394" r:id="rId13"/>
    <p:sldId id="395" r:id="rId14"/>
    <p:sldId id="396" r:id="rId15"/>
    <p:sldId id="397" r:id="rId16"/>
    <p:sldId id="398" r:id="rId17"/>
    <p:sldId id="433" r:id="rId18"/>
    <p:sldId id="434" r:id="rId19"/>
    <p:sldId id="435" r:id="rId20"/>
    <p:sldId id="436" r:id="rId21"/>
    <p:sldId id="437" r:id="rId22"/>
    <p:sldId id="404" r:id="rId23"/>
    <p:sldId id="412" r:id="rId24"/>
    <p:sldId id="406" r:id="rId25"/>
    <p:sldId id="407" r:id="rId26"/>
    <p:sldId id="408" r:id="rId27"/>
    <p:sldId id="409" r:id="rId28"/>
    <p:sldId id="410" r:id="rId29"/>
    <p:sldId id="411" r:id="rId3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1E42"/>
    <a:srgbClr val="2F586E"/>
    <a:srgbClr val="8C9FB1"/>
    <a:srgbClr val="0431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06" autoAdjust="0"/>
    <p:restoredTop sz="94053" autoAdjust="0"/>
  </p:normalViewPr>
  <p:slideViewPr>
    <p:cSldViewPr snapToGrid="0" showGuides="1">
      <p:cViewPr varScale="1">
        <p:scale>
          <a:sx n="157" d="100"/>
          <a:sy n="157" d="100"/>
        </p:scale>
        <p:origin x="624" y="168"/>
      </p:cViewPr>
      <p:guideLst/>
    </p:cSldViewPr>
  </p:slideViewPr>
  <p:outlineViewPr>
    <p:cViewPr>
      <p:scale>
        <a:sx n="33" d="100"/>
        <a:sy n="33" d="100"/>
      </p:scale>
      <p:origin x="0" y="-27840"/>
    </p:cViewPr>
  </p:outlineViewPr>
  <p:notesTextViewPr>
    <p:cViewPr>
      <p:scale>
        <a:sx n="3" d="2"/>
        <a:sy n="3" d="2"/>
      </p:scale>
      <p:origin x="0" y="0"/>
    </p:cViewPr>
  </p:notesTextViewPr>
  <p:sorterViewPr>
    <p:cViewPr>
      <p:scale>
        <a:sx n="33" d="100"/>
        <a:sy n="33" d="100"/>
      </p:scale>
      <p:origin x="0" y="0"/>
    </p:cViewPr>
  </p:sorterViewPr>
  <p:notesViewPr>
    <p:cSldViewPr snapToGrid="0" showGuides="1">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Arbeitsblat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Arbeitsblat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Arbeitsblat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Arbeitsblat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D512-4B0A-9522-AEE2B17EF155}"/>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D512-4B0A-9522-AEE2B17EF155}"/>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D512-4B0A-9522-AEE2B17EF155}"/>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D512-4B0A-9522-AEE2B17EF155}"/>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D512-4B0A-9522-AEE2B17EF155}"/>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D512-4B0A-9522-AEE2B17EF155}"/>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crossAx val="1434660416"/>
        <c:crosses val="autoZero"/>
        <c:crossBetween val="between"/>
        <c:majorUnit val="1"/>
      </c:valAx>
      <c:spPr>
        <a:noFill/>
        <a:ln>
          <a:noFill/>
        </a:ln>
        <a:effectLst/>
      </c:spPr>
    </c:plotArea>
    <c:legend>
      <c:legendPos val="b"/>
      <c:layout>
        <c:manualLayout>
          <c:xMode val="edge"/>
          <c:yMode val="edge"/>
          <c:x val="0.21746651190513536"/>
          <c:y val="0.93371228813318075"/>
          <c:w val="0.56506697618972923"/>
          <c:h val="6.628771186681925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E4BA-4205-B2A4-C4073A8A301C}"/>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E4BA-4205-B2A4-C4073A8A301C}"/>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E4BA-4205-B2A4-C4073A8A301C}"/>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E4BA-4205-B2A4-C4073A8A301C}"/>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E4BA-4205-B2A4-C4073A8A301C}"/>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E4BA-4205-B2A4-C4073A8A301C}"/>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crossAx val="1434660416"/>
        <c:crosses val="autoZero"/>
        <c:crossBetween val="between"/>
        <c:majorUnit val="1"/>
      </c:valAx>
      <c:spPr>
        <a:noFill/>
        <a:ln>
          <a:noFill/>
        </a:ln>
        <a:effectLst/>
      </c:spPr>
    </c:plotArea>
    <c:legend>
      <c:legendPos val="b"/>
      <c:layout>
        <c:manualLayout>
          <c:xMode val="edge"/>
          <c:yMode val="edge"/>
          <c:x val="7.0883178333425889E-2"/>
          <c:y val="0.93371228813318075"/>
          <c:w val="0.85606605713177686"/>
          <c:h val="6.6287711866819254E-2"/>
        </c:manualLayout>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1400" b="0" i="0" u="none" strike="noStrike" kern="1200" baseline="0">
          <a:solidFill>
            <a:schemeClr val="tx1"/>
          </a:solidFill>
          <a:latin typeface="+mn-lt"/>
          <a:ea typeface="+mn-ea"/>
          <a:cs typeface="+mn-cs"/>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431-41FC-9AA4-04DA8CE4B610}"/>
              </c:ext>
            </c:extLst>
          </c:dPt>
          <c:dPt>
            <c:idx val="1"/>
            <c:bubble3D val="0"/>
            <c:spPr>
              <a:solidFill>
                <a:schemeClr val="accent2"/>
              </a:solidFill>
              <a:ln w="12700">
                <a:noFill/>
              </a:ln>
              <a:effectLst/>
            </c:spPr>
            <c:extLst>
              <c:ext xmlns:c16="http://schemas.microsoft.com/office/drawing/2014/chart" uri="{C3380CC4-5D6E-409C-BE32-E72D297353CC}">
                <c16:uniqueId val="{00000003-A431-41FC-9AA4-04DA8CE4B610}"/>
              </c:ext>
            </c:extLst>
          </c:dPt>
          <c:dPt>
            <c:idx val="2"/>
            <c:bubble3D val="0"/>
            <c:spPr>
              <a:solidFill>
                <a:schemeClr val="accent3"/>
              </a:solidFill>
              <a:ln w="12700">
                <a:noFill/>
              </a:ln>
              <a:effectLst/>
            </c:spPr>
            <c:extLst>
              <c:ext xmlns:c16="http://schemas.microsoft.com/office/drawing/2014/chart" uri="{C3380CC4-5D6E-409C-BE32-E72D297353CC}">
                <c16:uniqueId val="{00000002-B0C7-472A-8E3B-9164A9882764}"/>
              </c:ext>
            </c:extLst>
          </c:dPt>
          <c:dPt>
            <c:idx val="3"/>
            <c:bubble3D val="0"/>
            <c:spPr>
              <a:solidFill>
                <a:schemeClr val="accent4"/>
              </a:solidFill>
              <a:ln w="12700">
                <a:noFill/>
              </a:ln>
              <a:effectLst/>
            </c:spPr>
            <c:extLst>
              <c:ext xmlns:c16="http://schemas.microsoft.com/office/drawing/2014/chart" uri="{C3380CC4-5D6E-409C-BE32-E72D297353CC}">
                <c16:uniqueId val="{00000007-A431-41FC-9AA4-04DA8CE4B610}"/>
              </c:ext>
            </c:extLst>
          </c:dPt>
          <c:dPt>
            <c:idx val="4"/>
            <c:bubble3D val="0"/>
            <c:spPr>
              <a:solidFill>
                <a:schemeClr val="accent5"/>
              </a:solidFill>
              <a:ln w="12700">
                <a:noFill/>
              </a:ln>
              <a:effectLst/>
            </c:spPr>
            <c:extLst>
              <c:ext xmlns:c16="http://schemas.microsoft.com/office/drawing/2014/chart" uri="{C3380CC4-5D6E-409C-BE32-E72D297353CC}">
                <c16:uniqueId val="{00000009-A431-41FC-9AA4-04DA8CE4B610}"/>
              </c:ext>
            </c:extLst>
          </c:dPt>
          <c:dPt>
            <c:idx val="5"/>
            <c:bubble3D val="0"/>
            <c:spPr>
              <a:solidFill>
                <a:schemeClr val="accent6"/>
              </a:solidFill>
              <a:ln w="12700">
                <a:noFill/>
              </a:ln>
              <a:effectLst/>
            </c:spPr>
            <c:extLst>
              <c:ext xmlns:c16="http://schemas.microsoft.com/office/drawing/2014/chart" uri="{C3380CC4-5D6E-409C-BE32-E72D297353CC}">
                <c16:uniqueId val="{0000000B-A431-41FC-9AA4-04DA8CE4B610}"/>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B0C7-472A-8E3B-9164A9882764}"/>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A09-4A45-B573-4F663693638C}"/>
              </c:ext>
            </c:extLst>
          </c:dPt>
          <c:dPt>
            <c:idx val="1"/>
            <c:bubble3D val="0"/>
            <c:spPr>
              <a:solidFill>
                <a:schemeClr val="accent2"/>
              </a:solidFill>
              <a:ln w="12700">
                <a:noFill/>
              </a:ln>
              <a:effectLst/>
            </c:spPr>
            <c:extLst>
              <c:ext xmlns:c16="http://schemas.microsoft.com/office/drawing/2014/chart" uri="{C3380CC4-5D6E-409C-BE32-E72D297353CC}">
                <c16:uniqueId val="{00000003-AA09-4A45-B573-4F663693638C}"/>
              </c:ext>
            </c:extLst>
          </c:dPt>
          <c:dPt>
            <c:idx val="2"/>
            <c:bubble3D val="0"/>
            <c:spPr>
              <a:solidFill>
                <a:schemeClr val="accent3"/>
              </a:solidFill>
              <a:ln w="12700">
                <a:noFill/>
              </a:ln>
              <a:effectLst/>
            </c:spPr>
            <c:extLst>
              <c:ext xmlns:c16="http://schemas.microsoft.com/office/drawing/2014/chart" uri="{C3380CC4-5D6E-409C-BE32-E72D297353CC}">
                <c16:uniqueId val="{00000005-AA09-4A45-B573-4F663693638C}"/>
              </c:ext>
            </c:extLst>
          </c:dPt>
          <c:dPt>
            <c:idx val="3"/>
            <c:bubble3D val="0"/>
            <c:spPr>
              <a:solidFill>
                <a:schemeClr val="accent4"/>
              </a:solidFill>
              <a:ln w="12700">
                <a:noFill/>
              </a:ln>
              <a:effectLst/>
            </c:spPr>
            <c:extLst>
              <c:ext xmlns:c16="http://schemas.microsoft.com/office/drawing/2014/chart" uri="{C3380CC4-5D6E-409C-BE32-E72D297353CC}">
                <c16:uniqueId val="{00000007-AA09-4A45-B573-4F663693638C}"/>
              </c:ext>
            </c:extLst>
          </c:dPt>
          <c:dPt>
            <c:idx val="4"/>
            <c:bubble3D val="0"/>
            <c:spPr>
              <a:solidFill>
                <a:schemeClr val="accent5"/>
              </a:solidFill>
              <a:ln w="12700">
                <a:noFill/>
              </a:ln>
              <a:effectLst/>
            </c:spPr>
            <c:extLst>
              <c:ext xmlns:c16="http://schemas.microsoft.com/office/drawing/2014/chart" uri="{C3380CC4-5D6E-409C-BE32-E72D297353CC}">
                <c16:uniqueId val="{00000009-AA09-4A45-B573-4F663693638C}"/>
              </c:ext>
            </c:extLst>
          </c:dPt>
          <c:dPt>
            <c:idx val="5"/>
            <c:bubble3D val="0"/>
            <c:spPr>
              <a:solidFill>
                <a:schemeClr val="accent6"/>
              </a:solidFill>
              <a:ln w="12700">
                <a:noFill/>
              </a:ln>
              <a:effectLst/>
            </c:spPr>
            <c:extLst>
              <c:ext xmlns:c16="http://schemas.microsoft.com/office/drawing/2014/chart" uri="{C3380CC4-5D6E-409C-BE32-E72D297353CC}">
                <c16:uniqueId val="{0000000B-AA09-4A45-B573-4F663693638C}"/>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A09-4A45-B573-4F663693638C}"/>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A09-4A45-B573-4F663693638C}"/>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A09-4A45-B573-4F663693638C}"/>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A09-4A45-B573-4F663693638C}"/>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A09-4A45-B573-4F663693638C}"/>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A09-4A45-B573-4F663693638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AA09-4A45-B573-4F663693638C}"/>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46A-4827-A15D-640F30576E83}"/>
              </c:ext>
            </c:extLst>
          </c:dPt>
          <c:dPt>
            <c:idx val="1"/>
            <c:bubble3D val="0"/>
            <c:spPr>
              <a:solidFill>
                <a:schemeClr val="accent2"/>
              </a:solidFill>
              <a:ln w="12700">
                <a:noFill/>
              </a:ln>
              <a:effectLst/>
            </c:spPr>
            <c:extLst>
              <c:ext xmlns:c16="http://schemas.microsoft.com/office/drawing/2014/chart" uri="{C3380CC4-5D6E-409C-BE32-E72D297353CC}">
                <c16:uniqueId val="{00000003-B46A-4827-A15D-640F30576E83}"/>
              </c:ext>
            </c:extLst>
          </c:dPt>
          <c:dPt>
            <c:idx val="2"/>
            <c:bubble3D val="0"/>
            <c:spPr>
              <a:solidFill>
                <a:schemeClr val="accent3"/>
              </a:solidFill>
              <a:ln w="12700">
                <a:noFill/>
              </a:ln>
              <a:effectLst/>
            </c:spPr>
            <c:extLst>
              <c:ext xmlns:c16="http://schemas.microsoft.com/office/drawing/2014/chart" uri="{C3380CC4-5D6E-409C-BE32-E72D297353CC}">
                <c16:uniqueId val="{00000005-B46A-4827-A15D-640F30576E83}"/>
              </c:ext>
            </c:extLst>
          </c:dPt>
          <c:dPt>
            <c:idx val="3"/>
            <c:bubble3D val="0"/>
            <c:spPr>
              <a:solidFill>
                <a:schemeClr val="accent4"/>
              </a:solidFill>
              <a:ln w="12700">
                <a:noFill/>
              </a:ln>
              <a:effectLst/>
            </c:spPr>
            <c:extLst>
              <c:ext xmlns:c16="http://schemas.microsoft.com/office/drawing/2014/chart" uri="{C3380CC4-5D6E-409C-BE32-E72D297353CC}">
                <c16:uniqueId val="{00000007-B46A-4827-A15D-640F30576E83}"/>
              </c:ext>
            </c:extLst>
          </c:dPt>
          <c:dPt>
            <c:idx val="4"/>
            <c:bubble3D val="0"/>
            <c:spPr>
              <a:solidFill>
                <a:schemeClr val="accent5"/>
              </a:solidFill>
              <a:ln w="12700">
                <a:noFill/>
              </a:ln>
              <a:effectLst/>
            </c:spPr>
            <c:extLst>
              <c:ext xmlns:c16="http://schemas.microsoft.com/office/drawing/2014/chart" uri="{C3380CC4-5D6E-409C-BE32-E72D297353CC}">
                <c16:uniqueId val="{00000009-B46A-4827-A15D-640F30576E83}"/>
              </c:ext>
            </c:extLst>
          </c:dPt>
          <c:dPt>
            <c:idx val="5"/>
            <c:bubble3D val="0"/>
            <c:spPr>
              <a:solidFill>
                <a:schemeClr val="accent6"/>
              </a:solidFill>
              <a:ln w="12700">
                <a:noFill/>
              </a:ln>
              <a:effectLst/>
            </c:spPr>
            <c:extLst>
              <c:ext xmlns:c16="http://schemas.microsoft.com/office/drawing/2014/chart" uri="{C3380CC4-5D6E-409C-BE32-E72D297353CC}">
                <c16:uniqueId val="{0000000B-B46A-4827-A15D-640F30576E8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46A-4827-A15D-640F30576E83}"/>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CC7-4600-82C4-D6E1720EA7DD}"/>
              </c:ext>
            </c:extLst>
          </c:dPt>
          <c:dPt>
            <c:idx val="1"/>
            <c:bubble3D val="0"/>
            <c:spPr>
              <a:solidFill>
                <a:schemeClr val="accent2"/>
              </a:solidFill>
              <a:ln w="12700">
                <a:noFill/>
              </a:ln>
              <a:effectLst/>
            </c:spPr>
            <c:extLst>
              <c:ext xmlns:c16="http://schemas.microsoft.com/office/drawing/2014/chart" uri="{C3380CC4-5D6E-409C-BE32-E72D297353CC}">
                <c16:uniqueId val="{00000003-BCC7-4600-82C4-D6E1720EA7DD}"/>
              </c:ext>
            </c:extLst>
          </c:dPt>
          <c:dPt>
            <c:idx val="2"/>
            <c:bubble3D val="0"/>
            <c:spPr>
              <a:solidFill>
                <a:schemeClr val="accent3"/>
              </a:solidFill>
              <a:ln w="12700">
                <a:noFill/>
              </a:ln>
              <a:effectLst/>
            </c:spPr>
            <c:extLst>
              <c:ext xmlns:c16="http://schemas.microsoft.com/office/drawing/2014/chart" uri="{C3380CC4-5D6E-409C-BE32-E72D297353CC}">
                <c16:uniqueId val="{00000005-BCC7-4600-82C4-D6E1720EA7DD}"/>
              </c:ext>
            </c:extLst>
          </c:dPt>
          <c:dPt>
            <c:idx val="3"/>
            <c:bubble3D val="0"/>
            <c:spPr>
              <a:solidFill>
                <a:schemeClr val="accent4"/>
              </a:solidFill>
              <a:ln w="12700">
                <a:noFill/>
              </a:ln>
              <a:effectLst/>
            </c:spPr>
            <c:extLst>
              <c:ext xmlns:c16="http://schemas.microsoft.com/office/drawing/2014/chart" uri="{C3380CC4-5D6E-409C-BE32-E72D297353CC}">
                <c16:uniqueId val="{00000007-BCC7-4600-82C4-D6E1720EA7DD}"/>
              </c:ext>
            </c:extLst>
          </c:dPt>
          <c:dPt>
            <c:idx val="4"/>
            <c:bubble3D val="0"/>
            <c:spPr>
              <a:solidFill>
                <a:schemeClr val="accent5"/>
              </a:solidFill>
              <a:ln w="12700">
                <a:noFill/>
              </a:ln>
              <a:effectLst/>
            </c:spPr>
            <c:extLst>
              <c:ext xmlns:c16="http://schemas.microsoft.com/office/drawing/2014/chart" uri="{C3380CC4-5D6E-409C-BE32-E72D297353CC}">
                <c16:uniqueId val="{00000009-BCC7-4600-82C4-D6E1720EA7DD}"/>
              </c:ext>
            </c:extLst>
          </c:dPt>
          <c:dPt>
            <c:idx val="5"/>
            <c:bubble3D val="0"/>
            <c:spPr>
              <a:solidFill>
                <a:schemeClr val="accent6"/>
              </a:solidFill>
              <a:ln w="12700">
                <a:noFill/>
              </a:ln>
              <a:effectLst/>
            </c:spPr>
            <c:extLst>
              <c:ext xmlns:c16="http://schemas.microsoft.com/office/drawing/2014/chart" uri="{C3380CC4-5D6E-409C-BE32-E72D297353CC}">
                <c16:uniqueId val="{0000000B-BCC7-4600-82C4-D6E1720EA7DD}"/>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CC7-4600-82C4-D6E1720EA7DD}"/>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CC7-4600-82C4-D6E1720EA7DD}"/>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CC7-4600-82C4-D6E1720EA7DD}"/>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CC7-4600-82C4-D6E1720EA7DD}"/>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CC7-4600-82C4-D6E1720EA7DD}"/>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CC7-4600-82C4-D6E1720EA7D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CC7-4600-82C4-D6E1720EA7DD}"/>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2C9555C-46DE-4406-8ABE-45349F5208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4F3B590-57A4-4D61-9607-3C2EA36AB1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CE87A-16FF-4C7D-8292-0CB980715C8B}" type="datetimeFigureOut">
              <a:rPr lang="de-DE" smtClean="0"/>
              <a:t>13.07.22</a:t>
            </a:fld>
            <a:endParaRPr lang="de-DE"/>
          </a:p>
        </p:txBody>
      </p:sp>
      <p:sp>
        <p:nvSpPr>
          <p:cNvPr id="4" name="Fußzeilenplatzhalter 3">
            <a:extLst>
              <a:ext uri="{FF2B5EF4-FFF2-40B4-BE49-F238E27FC236}">
                <a16:creationId xmlns:a16="http://schemas.microsoft.com/office/drawing/2014/main" id="{4C6DC5A1-1CCC-484A-AB24-DCA2F05D59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24041CFA-48F6-4759-86C7-790FC637E9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F6222-CCA6-4FA7-88E0-B7BAE53645AA}" type="slidenum">
              <a:rPr lang="de-DE" smtClean="0"/>
              <a:t>‹Nr.›</a:t>
            </a:fld>
            <a:endParaRPr lang="de-DE"/>
          </a:p>
        </p:txBody>
      </p:sp>
    </p:spTree>
    <p:extLst>
      <p:ext uri="{BB962C8B-B14F-4D97-AF65-F5344CB8AC3E}">
        <p14:creationId xmlns:p14="http://schemas.microsoft.com/office/powerpoint/2010/main" val="144183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CA62E-2216-4960-A875-4D2633F4A404}" type="datetimeFigureOut">
              <a:rPr lang="de-DE" smtClean="0"/>
              <a:t>13.07.22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3703-73BA-47D5-8B02-C172375928DA}" type="slidenum">
              <a:rPr lang="de-DE" smtClean="0"/>
              <a:t>‹Nr.›</a:t>
            </a:fld>
            <a:endParaRPr lang="de-DE"/>
          </a:p>
        </p:txBody>
      </p:sp>
    </p:spTree>
    <p:extLst>
      <p:ext uri="{BB962C8B-B14F-4D97-AF65-F5344CB8AC3E}">
        <p14:creationId xmlns:p14="http://schemas.microsoft.com/office/powerpoint/2010/main" val="115331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bild">
    <p:bg>
      <p:bgRef idx="1001">
        <a:schemeClr val="bg2"/>
      </p:bgRef>
    </p:bg>
    <p:spTree>
      <p:nvGrpSpPr>
        <p:cNvPr id="1" name=""/>
        <p:cNvGrpSpPr/>
        <p:nvPr/>
      </p:nvGrpSpPr>
      <p:grpSpPr>
        <a:xfrm>
          <a:off x="0" y="0"/>
          <a:ext cx="0" cy="0"/>
          <a:chOff x="0" y="0"/>
          <a:chExt cx="0" cy="0"/>
        </a:xfrm>
      </p:grpSpPr>
      <p:sp>
        <p:nvSpPr>
          <p:cNvPr id="168" name="Textplatzhalter 167">
            <a:extLst>
              <a:ext uri="{FF2B5EF4-FFF2-40B4-BE49-F238E27FC236}">
                <a16:creationId xmlns:a16="http://schemas.microsoft.com/office/drawing/2014/main" id="{91CA67B1-C872-42F5-99A5-C31B319F69AF}"/>
              </a:ext>
            </a:extLst>
          </p:cNvPr>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165" name="Bildplatzhalter 60">
            <a:extLst>
              <a:ext uri="{FF2B5EF4-FFF2-40B4-BE49-F238E27FC236}">
                <a16:creationId xmlns:a16="http://schemas.microsoft.com/office/drawing/2014/main" id="{F018B551-27B5-4B00-BF39-7527999917AE}"/>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2" name="Titel 1">
            <a:extLst>
              <a:ext uri="{FF2B5EF4-FFF2-40B4-BE49-F238E27FC236}">
                <a16:creationId xmlns:a16="http://schemas.microsoft.com/office/drawing/2014/main" id="{6C1DC1BF-B7B9-4143-AFEB-7D1D6C73E88C}"/>
              </a:ext>
            </a:extLst>
          </p:cNvPr>
          <p:cNvSpPr>
            <a:spLocks noGrp="1"/>
          </p:cNvSpPr>
          <p:nvPr>
            <p:ph type="title" hasCustomPrompt="1"/>
          </p:nvPr>
        </p:nvSpPr>
        <p:spPr>
          <a:xfrm>
            <a:off x="520163" y="2913731"/>
            <a:ext cx="4979505" cy="1030539"/>
          </a:xfrm>
        </p:spPr>
        <p:txBody>
          <a:bodyPr wrap="none" tIns="0" rIns="0"/>
          <a:lstStyle>
            <a:lvl1pPr algn="l">
              <a:lnSpc>
                <a:spcPct val="110000"/>
              </a:lnSpc>
              <a:defRPr sz="6600">
                <a:solidFill>
                  <a:schemeClr val="tx1"/>
                </a:solidFill>
              </a:defRPr>
            </a:lvl1pPr>
          </a:lstStyle>
          <a:p>
            <a:r>
              <a:rPr lang="de-DE" dirty="0"/>
              <a:t>Willkommen</a:t>
            </a:r>
          </a:p>
        </p:txBody>
      </p:sp>
      <p:sp>
        <p:nvSpPr>
          <p:cNvPr id="56" name="Rechteck 55">
            <a:extLst>
              <a:ext uri="{FF2B5EF4-FFF2-40B4-BE49-F238E27FC236}">
                <a16:creationId xmlns:a16="http://schemas.microsoft.com/office/drawing/2014/main" id="{929994FB-5DBF-40C3-99B7-BCB45F80FCBA}"/>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7" name="Gruppieren 56">
            <a:extLst>
              <a:ext uri="{FF2B5EF4-FFF2-40B4-BE49-F238E27FC236}">
                <a16:creationId xmlns:a16="http://schemas.microsoft.com/office/drawing/2014/main" id="{A67BB0E1-5E7F-46E5-9D87-74249FA80151}"/>
              </a:ext>
            </a:extLst>
          </p:cNvPr>
          <p:cNvGrpSpPr/>
          <p:nvPr userDrawn="1"/>
        </p:nvGrpSpPr>
        <p:grpSpPr>
          <a:xfrm>
            <a:off x="-390525" y="160153"/>
            <a:ext cx="333375" cy="136812"/>
            <a:chOff x="-133350" y="2711163"/>
            <a:chExt cx="333375" cy="136812"/>
          </a:xfrm>
        </p:grpSpPr>
        <p:cxnSp>
          <p:nvCxnSpPr>
            <p:cNvPr id="58" name="Gerader Verbinder 57">
              <a:extLst>
                <a:ext uri="{FF2B5EF4-FFF2-40B4-BE49-F238E27FC236}">
                  <a16:creationId xmlns:a16="http://schemas.microsoft.com/office/drawing/2014/main" id="{735EC3F0-D52F-43D8-9D20-FC4F70B1922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D73E6E84-A759-4118-9971-2B614D3FE504}"/>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0" name="Gruppieren 59">
            <a:extLst>
              <a:ext uri="{FF2B5EF4-FFF2-40B4-BE49-F238E27FC236}">
                <a16:creationId xmlns:a16="http://schemas.microsoft.com/office/drawing/2014/main" id="{F1FCC803-A93B-423F-B835-B52876B2721B}"/>
              </a:ext>
            </a:extLst>
          </p:cNvPr>
          <p:cNvGrpSpPr/>
          <p:nvPr userDrawn="1"/>
        </p:nvGrpSpPr>
        <p:grpSpPr>
          <a:xfrm>
            <a:off x="-390525" y="1131703"/>
            <a:ext cx="333375" cy="136812"/>
            <a:chOff x="-133350" y="2711163"/>
            <a:chExt cx="333375" cy="136812"/>
          </a:xfrm>
        </p:grpSpPr>
        <p:cxnSp>
          <p:nvCxnSpPr>
            <p:cNvPr id="61" name="Gerader Verbinder 60">
              <a:extLst>
                <a:ext uri="{FF2B5EF4-FFF2-40B4-BE49-F238E27FC236}">
                  <a16:creationId xmlns:a16="http://schemas.microsoft.com/office/drawing/2014/main" id="{94D29247-DB20-40F1-888F-155F9E5ABC8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5E32A3F3-E989-43F3-A16F-94173C632533}"/>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3" name="Gruppieren 62">
            <a:extLst>
              <a:ext uri="{FF2B5EF4-FFF2-40B4-BE49-F238E27FC236}">
                <a16:creationId xmlns:a16="http://schemas.microsoft.com/office/drawing/2014/main" id="{44D22F83-A0F5-4FE2-9D6C-012542F7E2B8}"/>
              </a:ext>
            </a:extLst>
          </p:cNvPr>
          <p:cNvGrpSpPr/>
          <p:nvPr userDrawn="1"/>
        </p:nvGrpSpPr>
        <p:grpSpPr>
          <a:xfrm>
            <a:off x="-390525" y="1491963"/>
            <a:ext cx="333375" cy="136812"/>
            <a:chOff x="-133350" y="2711163"/>
            <a:chExt cx="333375" cy="136812"/>
          </a:xfrm>
        </p:grpSpPr>
        <p:cxnSp>
          <p:nvCxnSpPr>
            <p:cNvPr id="64" name="Gerader Verbinder 63">
              <a:extLst>
                <a:ext uri="{FF2B5EF4-FFF2-40B4-BE49-F238E27FC236}">
                  <a16:creationId xmlns:a16="http://schemas.microsoft.com/office/drawing/2014/main" id="{BA2BC1BF-6FE4-4475-BE69-6D37CBD516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88D7DDBE-C865-4F05-B6F5-3E2BBB15FDA7}"/>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6" name="Gruppieren 65">
            <a:extLst>
              <a:ext uri="{FF2B5EF4-FFF2-40B4-BE49-F238E27FC236}">
                <a16:creationId xmlns:a16="http://schemas.microsoft.com/office/drawing/2014/main" id="{5BF365C6-4DF1-469F-A081-5BB981472333}"/>
              </a:ext>
            </a:extLst>
          </p:cNvPr>
          <p:cNvGrpSpPr/>
          <p:nvPr userDrawn="1"/>
        </p:nvGrpSpPr>
        <p:grpSpPr>
          <a:xfrm>
            <a:off x="-390525" y="3292188"/>
            <a:ext cx="333375" cy="136812"/>
            <a:chOff x="-133350" y="2711163"/>
            <a:chExt cx="333375" cy="136812"/>
          </a:xfrm>
        </p:grpSpPr>
        <p:cxnSp>
          <p:nvCxnSpPr>
            <p:cNvPr id="67" name="Gerader Verbinder 66">
              <a:extLst>
                <a:ext uri="{FF2B5EF4-FFF2-40B4-BE49-F238E27FC236}">
                  <a16:creationId xmlns:a16="http://schemas.microsoft.com/office/drawing/2014/main" id="{9CA1C573-E95F-4CC5-A4BE-0E74960DBC2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02A35681-195F-407A-BB6C-7E3B4E241132}"/>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69" name="Gruppieren 68">
            <a:extLst>
              <a:ext uri="{FF2B5EF4-FFF2-40B4-BE49-F238E27FC236}">
                <a16:creationId xmlns:a16="http://schemas.microsoft.com/office/drawing/2014/main" id="{BF6DC0B3-1B79-4824-B73B-DC9B7AA77A08}"/>
              </a:ext>
            </a:extLst>
          </p:cNvPr>
          <p:cNvGrpSpPr/>
          <p:nvPr userDrawn="1"/>
        </p:nvGrpSpPr>
        <p:grpSpPr>
          <a:xfrm>
            <a:off x="-390525" y="6063963"/>
            <a:ext cx="333375" cy="136812"/>
            <a:chOff x="-133350" y="2711163"/>
            <a:chExt cx="333375" cy="136812"/>
          </a:xfrm>
        </p:grpSpPr>
        <p:cxnSp>
          <p:nvCxnSpPr>
            <p:cNvPr id="70" name="Gerader Verbinder 69">
              <a:extLst>
                <a:ext uri="{FF2B5EF4-FFF2-40B4-BE49-F238E27FC236}">
                  <a16:creationId xmlns:a16="http://schemas.microsoft.com/office/drawing/2014/main" id="{439D9EA3-D6F8-4D8A-8C91-B7BCDD4883C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EF8776E0-353D-4DBE-918C-2BE4D9ED22C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2" name="Gruppieren 71">
            <a:extLst>
              <a:ext uri="{FF2B5EF4-FFF2-40B4-BE49-F238E27FC236}">
                <a16:creationId xmlns:a16="http://schemas.microsoft.com/office/drawing/2014/main" id="{EB1A981A-C15F-48BC-856D-45BFDE402164}"/>
              </a:ext>
            </a:extLst>
          </p:cNvPr>
          <p:cNvGrpSpPr/>
          <p:nvPr userDrawn="1"/>
        </p:nvGrpSpPr>
        <p:grpSpPr>
          <a:xfrm>
            <a:off x="-390525" y="6495763"/>
            <a:ext cx="333375" cy="136812"/>
            <a:chOff x="-133350" y="2711163"/>
            <a:chExt cx="333375" cy="136812"/>
          </a:xfrm>
        </p:grpSpPr>
        <p:cxnSp>
          <p:nvCxnSpPr>
            <p:cNvPr id="73" name="Gerader Verbinder 72">
              <a:extLst>
                <a:ext uri="{FF2B5EF4-FFF2-40B4-BE49-F238E27FC236}">
                  <a16:creationId xmlns:a16="http://schemas.microsoft.com/office/drawing/2014/main" id="{CA1B7D91-52B4-4C4E-9872-DAE627C5BDA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DD5301F3-CDC0-4F62-A7F3-64DF1FAFB6C3}"/>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5" name="Gruppieren 74">
            <a:extLst>
              <a:ext uri="{FF2B5EF4-FFF2-40B4-BE49-F238E27FC236}">
                <a16:creationId xmlns:a16="http://schemas.microsoft.com/office/drawing/2014/main" id="{C5363AC9-A7FE-4ED9-A4AE-BF1F41479440}"/>
              </a:ext>
            </a:extLst>
          </p:cNvPr>
          <p:cNvGrpSpPr/>
          <p:nvPr userDrawn="1"/>
        </p:nvGrpSpPr>
        <p:grpSpPr>
          <a:xfrm rot="16200000">
            <a:off x="281643" y="-299136"/>
            <a:ext cx="333375" cy="136808"/>
            <a:chOff x="-133350" y="2711167"/>
            <a:chExt cx="333375" cy="136808"/>
          </a:xfrm>
        </p:grpSpPr>
        <p:cxnSp>
          <p:nvCxnSpPr>
            <p:cNvPr id="76" name="Gerader Verbinder 75">
              <a:extLst>
                <a:ext uri="{FF2B5EF4-FFF2-40B4-BE49-F238E27FC236}">
                  <a16:creationId xmlns:a16="http://schemas.microsoft.com/office/drawing/2014/main" id="{A5C058E5-1B77-4F37-8A90-6C2DB0C9F0D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3F3FD432-7B0C-441D-887D-260F088129D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78" name="Gruppieren 77">
            <a:extLst>
              <a:ext uri="{FF2B5EF4-FFF2-40B4-BE49-F238E27FC236}">
                <a16:creationId xmlns:a16="http://schemas.microsoft.com/office/drawing/2014/main" id="{11D3348D-CD05-48E5-89ED-528A62DA8118}"/>
              </a:ext>
            </a:extLst>
          </p:cNvPr>
          <p:cNvGrpSpPr/>
          <p:nvPr userDrawn="1"/>
        </p:nvGrpSpPr>
        <p:grpSpPr>
          <a:xfrm rot="16200000">
            <a:off x="5752963" y="-299136"/>
            <a:ext cx="333375" cy="136804"/>
            <a:chOff x="-133350" y="2711171"/>
            <a:chExt cx="333375" cy="136804"/>
          </a:xfrm>
        </p:grpSpPr>
        <p:cxnSp>
          <p:nvCxnSpPr>
            <p:cNvPr id="79" name="Gerader Verbinder 78">
              <a:extLst>
                <a:ext uri="{FF2B5EF4-FFF2-40B4-BE49-F238E27FC236}">
                  <a16:creationId xmlns:a16="http://schemas.microsoft.com/office/drawing/2014/main" id="{8C904B9B-CFB8-4878-BE89-64B7783A68C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C15810B6-1DFF-43DE-849F-E24988A1AC2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1" name="Gruppieren 80">
            <a:extLst>
              <a:ext uri="{FF2B5EF4-FFF2-40B4-BE49-F238E27FC236}">
                <a16:creationId xmlns:a16="http://schemas.microsoft.com/office/drawing/2014/main" id="{CFDE3FDD-B76C-49E7-81B4-7302EAE01430}"/>
              </a:ext>
            </a:extLst>
          </p:cNvPr>
          <p:cNvGrpSpPr/>
          <p:nvPr userDrawn="1"/>
        </p:nvGrpSpPr>
        <p:grpSpPr>
          <a:xfrm>
            <a:off x="6203950" y="-397424"/>
            <a:ext cx="124906" cy="333375"/>
            <a:chOff x="6416680" y="-397424"/>
            <a:chExt cx="124906" cy="333375"/>
          </a:xfrm>
        </p:grpSpPr>
        <p:cxnSp>
          <p:nvCxnSpPr>
            <p:cNvPr id="82" name="Gerader Verbinder 81">
              <a:extLst>
                <a:ext uri="{FF2B5EF4-FFF2-40B4-BE49-F238E27FC236}">
                  <a16:creationId xmlns:a16="http://schemas.microsoft.com/office/drawing/2014/main" id="{CC2966EC-F4C0-41FC-88ED-2E5F725EA0B2}"/>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92230FDE-430C-429C-A396-DFCEF2CE147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4" name="Gerader Verbinder 83">
            <a:extLst>
              <a:ext uri="{FF2B5EF4-FFF2-40B4-BE49-F238E27FC236}">
                <a16:creationId xmlns:a16="http://schemas.microsoft.com/office/drawing/2014/main" id="{53056242-C21F-4347-8E6E-305C959935E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a:extLst>
              <a:ext uri="{FF2B5EF4-FFF2-40B4-BE49-F238E27FC236}">
                <a16:creationId xmlns:a16="http://schemas.microsoft.com/office/drawing/2014/main" id="{A954A2AB-7A1B-4F20-8556-0C283B584BE2}"/>
              </a:ext>
            </a:extLst>
          </p:cNvPr>
          <p:cNvGrpSpPr/>
          <p:nvPr userDrawn="1"/>
        </p:nvGrpSpPr>
        <p:grpSpPr>
          <a:xfrm rot="16200000">
            <a:off x="11447325" y="-299139"/>
            <a:ext cx="333375" cy="136800"/>
            <a:chOff x="-133350" y="2711175"/>
            <a:chExt cx="333375" cy="136800"/>
          </a:xfrm>
        </p:grpSpPr>
        <p:cxnSp>
          <p:nvCxnSpPr>
            <p:cNvPr id="86" name="Gerader Verbinder 85">
              <a:extLst>
                <a:ext uri="{FF2B5EF4-FFF2-40B4-BE49-F238E27FC236}">
                  <a16:creationId xmlns:a16="http://schemas.microsoft.com/office/drawing/2014/main" id="{C31D32E9-A207-4C49-AAE0-5A541EE5B5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a:extLst>
                <a:ext uri="{FF2B5EF4-FFF2-40B4-BE49-F238E27FC236}">
                  <a16:creationId xmlns:a16="http://schemas.microsoft.com/office/drawing/2014/main" id="{0027A521-04C3-4807-A55B-38087BBBA70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 name="Gruppieren 2">
            <a:extLst>
              <a:ext uri="{FF2B5EF4-FFF2-40B4-BE49-F238E27FC236}">
                <a16:creationId xmlns:a16="http://schemas.microsoft.com/office/drawing/2014/main" id="{2ED5713B-0A5B-5944-BEBB-63C8BF5985F2}"/>
              </a:ext>
            </a:extLst>
          </p:cNvPr>
          <p:cNvGrpSpPr/>
          <p:nvPr userDrawn="1"/>
        </p:nvGrpSpPr>
        <p:grpSpPr>
          <a:xfrm>
            <a:off x="510639" y="293096"/>
            <a:ext cx="2388067" cy="301237"/>
            <a:chOff x="510639" y="293688"/>
            <a:chExt cx="2594512" cy="327279"/>
          </a:xfrm>
        </p:grpSpPr>
        <p:sp>
          <p:nvSpPr>
            <p:cNvPr id="140" name="Freihandform: Form 139">
              <a:extLst>
                <a:ext uri="{FF2B5EF4-FFF2-40B4-BE49-F238E27FC236}">
                  <a16:creationId xmlns:a16="http://schemas.microsoft.com/office/drawing/2014/main" id="{437E43AF-FE61-4974-AF5C-89AC3C8150FD}"/>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141" name="Freihandform: Form 140">
              <a:extLst>
                <a:ext uri="{FF2B5EF4-FFF2-40B4-BE49-F238E27FC236}">
                  <a16:creationId xmlns:a16="http://schemas.microsoft.com/office/drawing/2014/main" id="{B5C643AC-A2D8-483C-9099-467ED404B78A}"/>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42" name="Freihandform: Form 141">
              <a:extLst>
                <a:ext uri="{FF2B5EF4-FFF2-40B4-BE49-F238E27FC236}">
                  <a16:creationId xmlns:a16="http://schemas.microsoft.com/office/drawing/2014/main" id="{DC1A9518-9882-4BEE-9042-98771FD22461}"/>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43" name="Freihandform: Form 142">
              <a:extLst>
                <a:ext uri="{FF2B5EF4-FFF2-40B4-BE49-F238E27FC236}">
                  <a16:creationId xmlns:a16="http://schemas.microsoft.com/office/drawing/2014/main" id="{CB6A9836-D16F-4BD4-B96F-43DCD4A1ADD1}"/>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144" name="Freihandform: Form 143">
              <a:extLst>
                <a:ext uri="{FF2B5EF4-FFF2-40B4-BE49-F238E27FC236}">
                  <a16:creationId xmlns:a16="http://schemas.microsoft.com/office/drawing/2014/main" id="{ABBE1A7C-C42E-43DA-AC68-19B53213BFEA}"/>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145" name="Freihandform: Form 144">
              <a:extLst>
                <a:ext uri="{FF2B5EF4-FFF2-40B4-BE49-F238E27FC236}">
                  <a16:creationId xmlns:a16="http://schemas.microsoft.com/office/drawing/2014/main" id="{36C1CDBB-E0C9-4C76-AEE4-24D676B22582}"/>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46" name="Freihandform: Form 145">
              <a:extLst>
                <a:ext uri="{FF2B5EF4-FFF2-40B4-BE49-F238E27FC236}">
                  <a16:creationId xmlns:a16="http://schemas.microsoft.com/office/drawing/2014/main" id="{867D40B8-3DC0-48CD-8C10-83ACD74CC070}"/>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147" name="Freihandform: Form 146">
              <a:extLst>
                <a:ext uri="{FF2B5EF4-FFF2-40B4-BE49-F238E27FC236}">
                  <a16:creationId xmlns:a16="http://schemas.microsoft.com/office/drawing/2014/main" id="{5E72B66D-AA60-4159-88C6-253B8BCA5544}"/>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48" name="Freihandform: Form 147">
              <a:extLst>
                <a:ext uri="{FF2B5EF4-FFF2-40B4-BE49-F238E27FC236}">
                  <a16:creationId xmlns:a16="http://schemas.microsoft.com/office/drawing/2014/main" id="{F4BEF0C1-E2DD-43FB-8B64-132092CB0783}"/>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49" name="Freihandform: Form 148">
              <a:extLst>
                <a:ext uri="{FF2B5EF4-FFF2-40B4-BE49-F238E27FC236}">
                  <a16:creationId xmlns:a16="http://schemas.microsoft.com/office/drawing/2014/main" id="{7943A356-FF21-4F42-A98E-DC40CF938137}"/>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50" name="Freihandform: Form 149">
              <a:extLst>
                <a:ext uri="{FF2B5EF4-FFF2-40B4-BE49-F238E27FC236}">
                  <a16:creationId xmlns:a16="http://schemas.microsoft.com/office/drawing/2014/main" id="{5414F293-7400-4F17-8C14-513181D5C558}"/>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51" name="Freihandform: Form 150">
              <a:extLst>
                <a:ext uri="{FF2B5EF4-FFF2-40B4-BE49-F238E27FC236}">
                  <a16:creationId xmlns:a16="http://schemas.microsoft.com/office/drawing/2014/main" id="{DF9046FE-F7DE-4669-A7FF-9C4BB6220EF1}"/>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52" name="Freihandform: Form 151">
              <a:extLst>
                <a:ext uri="{FF2B5EF4-FFF2-40B4-BE49-F238E27FC236}">
                  <a16:creationId xmlns:a16="http://schemas.microsoft.com/office/drawing/2014/main" id="{17E9EBD2-1308-471A-9C37-29FF027D0A14}"/>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53" name="Freihandform: Form 152">
              <a:extLst>
                <a:ext uri="{FF2B5EF4-FFF2-40B4-BE49-F238E27FC236}">
                  <a16:creationId xmlns:a16="http://schemas.microsoft.com/office/drawing/2014/main" id="{84D6E57D-0E5B-43A4-8081-53B3E5629513}"/>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54" name="Freihandform: Form 153">
              <a:extLst>
                <a:ext uri="{FF2B5EF4-FFF2-40B4-BE49-F238E27FC236}">
                  <a16:creationId xmlns:a16="http://schemas.microsoft.com/office/drawing/2014/main" id="{0A41A31B-8432-4CD9-B0E9-2DA62432F17C}"/>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55" name="Freihandform: Form 154">
              <a:extLst>
                <a:ext uri="{FF2B5EF4-FFF2-40B4-BE49-F238E27FC236}">
                  <a16:creationId xmlns:a16="http://schemas.microsoft.com/office/drawing/2014/main" id="{46FF8D8D-5FE8-43E4-A552-F9B3C3353B29}"/>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56" name="Freihandform: Form 155">
              <a:extLst>
                <a:ext uri="{FF2B5EF4-FFF2-40B4-BE49-F238E27FC236}">
                  <a16:creationId xmlns:a16="http://schemas.microsoft.com/office/drawing/2014/main" id="{7AA2D936-8A2E-448A-A3FE-121C90D55E4E}"/>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57" name="Freihandform: Form 156">
              <a:extLst>
                <a:ext uri="{FF2B5EF4-FFF2-40B4-BE49-F238E27FC236}">
                  <a16:creationId xmlns:a16="http://schemas.microsoft.com/office/drawing/2014/main" id="{7D614E3F-8E38-48A8-A892-90F1BE5DFC41}"/>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58" name="Freihandform: Form 157">
              <a:extLst>
                <a:ext uri="{FF2B5EF4-FFF2-40B4-BE49-F238E27FC236}">
                  <a16:creationId xmlns:a16="http://schemas.microsoft.com/office/drawing/2014/main" id="{EB14B71E-9496-43D9-A4EC-B717F5048611}"/>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59" name="Freihandform: Form 158">
              <a:extLst>
                <a:ext uri="{FF2B5EF4-FFF2-40B4-BE49-F238E27FC236}">
                  <a16:creationId xmlns:a16="http://schemas.microsoft.com/office/drawing/2014/main" id="{790BD971-8810-42D7-9C91-5E31E7DE2C4E}"/>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0" name="Freihandform: Form 159">
              <a:extLst>
                <a:ext uri="{FF2B5EF4-FFF2-40B4-BE49-F238E27FC236}">
                  <a16:creationId xmlns:a16="http://schemas.microsoft.com/office/drawing/2014/main" id="{32DC33CF-54F4-4299-82CD-B2375462167E}"/>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1" name="Freihandform: Form 160">
              <a:extLst>
                <a:ext uri="{FF2B5EF4-FFF2-40B4-BE49-F238E27FC236}">
                  <a16:creationId xmlns:a16="http://schemas.microsoft.com/office/drawing/2014/main" id="{28E7B4C3-0E3A-4A63-A15B-FBBF0A790C9D}"/>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2" name="Freihandform: Form 161">
              <a:extLst>
                <a:ext uri="{FF2B5EF4-FFF2-40B4-BE49-F238E27FC236}">
                  <a16:creationId xmlns:a16="http://schemas.microsoft.com/office/drawing/2014/main" id="{DE83242C-3DAB-4186-A2CF-ABC5CE556834}"/>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3" name="Freihandform: Form 162">
              <a:extLst>
                <a:ext uri="{FF2B5EF4-FFF2-40B4-BE49-F238E27FC236}">
                  <a16:creationId xmlns:a16="http://schemas.microsoft.com/office/drawing/2014/main" id="{CE94665A-1959-4E8D-8843-30D9AA88A120}"/>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4" name="Freihandform: Form 163">
              <a:extLst>
                <a:ext uri="{FF2B5EF4-FFF2-40B4-BE49-F238E27FC236}">
                  <a16:creationId xmlns:a16="http://schemas.microsoft.com/office/drawing/2014/main" id="{6D37DE7E-42BD-43AE-AD54-7C9257288F34}"/>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EA89A64B-C979-45EC-B4F6-949EB2001B5D}"/>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D8F4E6F5-DCF7-4013-87A5-43A2566A3AD9}"/>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08B40D83-75AF-478E-9E62-44910A1F67F1}"/>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4450C88D-A2CC-4995-B198-B8121FB36D4E}"/>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170097FC-1C77-4FDF-AEC4-E77CD945C51D}"/>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D9C6AC2B-710E-4330-AC9D-A8316145CCED}"/>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A44EACAA-23D2-4B0E-A7A5-160CBF43FAA6}"/>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C1445E99-D980-4FC1-8219-60CB5C0DAA20}"/>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8F5B513C-3EB1-4F96-AE3F-FA2E5E55A045}"/>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60BC311B-E1F4-4DE2-B87A-9DAD7B90EA03}"/>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6D220A37-F8FD-4C97-B886-3789AD45A1C3}"/>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7618119C-41E9-43BA-92E1-7139F37520B7}"/>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A5F874B1-F5C4-402C-9749-2AB3C2EAFCFC}"/>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169F6428-4F5D-4675-B468-7AAA6EA2A8D9}"/>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6ECA4213-C333-492A-8271-46DBC688C852}"/>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CA31CA87-30A7-4449-9783-8DC969F2EACE}"/>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7C37FD0D-D89F-431F-9478-9D2638DB850F}"/>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9A1255C6-12A9-459B-843F-7294ADDC1C1B}"/>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BD88DE7C-655E-4731-99FA-B7E34983ECB8}"/>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F31C4EAF-8B93-4132-872E-D12B732A4099}"/>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02DF8183-C86A-43FA-8D36-ACC72C3197B3}"/>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E6503672-A51F-4F6C-A4CF-65F4050E558B}"/>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96BAB337-D064-4F11-8A5E-31DBC2E4704B}"/>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1AE128CD-EB21-4D9D-BBA0-37A4055A2285}"/>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200" name="Freihandform: Form 87">
            <a:extLst>
              <a:ext uri="{FF2B5EF4-FFF2-40B4-BE49-F238E27FC236}">
                <a16:creationId xmlns:a16="http://schemas.microsoft.com/office/drawing/2014/main" id="{FEE9A2C3-D2A4-EF45-896D-DC8FC14D6C80}"/>
              </a:ext>
            </a:extLst>
          </p:cNvPr>
          <p:cNvSpPr/>
          <p:nvPr userDrawn="1"/>
        </p:nvSpPr>
        <p:spPr>
          <a:xfrm>
            <a:off x="10272966" y="300704"/>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9236061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folie | mit Störer">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C430C106-4EB7-47B9-8F1D-0BFCFBEAECE6}"/>
              </a:ext>
            </a:extLst>
          </p:cNvPr>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p>
        </p:txBody>
      </p:sp>
      <p:sp>
        <p:nvSpPr>
          <p:cNvPr id="7" name="Textplatzhalter 6">
            <a:extLst>
              <a:ext uri="{FF2B5EF4-FFF2-40B4-BE49-F238E27FC236}">
                <a16:creationId xmlns:a16="http://schemas.microsoft.com/office/drawing/2014/main" id="{D1CD45B2-C7E2-4C43-84ED-BFB6DC4E84E4}"/>
              </a:ext>
            </a:extLst>
          </p:cNvPr>
          <p:cNvSpPr>
            <a:spLocks noGrp="1"/>
          </p:cNvSpPr>
          <p:nvPr>
            <p:ph type="body" sz="quarter" idx="14"/>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grpSp>
        <p:nvGrpSpPr>
          <p:cNvPr id="4" name="Gruppieren 3">
            <a:extLst>
              <a:ext uri="{FF2B5EF4-FFF2-40B4-BE49-F238E27FC236}">
                <a16:creationId xmlns:a16="http://schemas.microsoft.com/office/drawing/2014/main" id="{DFE029E8-09EC-45DC-B2BB-25B2B1C145AC}"/>
              </a:ext>
            </a:extLst>
          </p:cNvPr>
          <p:cNvGrpSpPr/>
          <p:nvPr userDrawn="1"/>
        </p:nvGrpSpPr>
        <p:grpSpPr>
          <a:xfrm>
            <a:off x="-390525" y="160153"/>
            <a:ext cx="333375" cy="136812"/>
            <a:chOff x="-133350" y="2711163"/>
            <a:chExt cx="333375" cy="136812"/>
          </a:xfrm>
        </p:grpSpPr>
        <p:cxnSp>
          <p:nvCxnSpPr>
            <p:cNvPr id="5" name="Gerader Verbinder 4">
              <a:extLst>
                <a:ext uri="{FF2B5EF4-FFF2-40B4-BE49-F238E27FC236}">
                  <a16:creationId xmlns:a16="http://schemas.microsoft.com/office/drawing/2014/main" id="{D3613C15-D9EF-4DBF-8B74-3D509941276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8E0568E8-B36B-404B-9E38-F367F7DFCF81}"/>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8" name="Gruppieren 7">
            <a:extLst>
              <a:ext uri="{FF2B5EF4-FFF2-40B4-BE49-F238E27FC236}">
                <a16:creationId xmlns:a16="http://schemas.microsoft.com/office/drawing/2014/main" id="{54EB1BCB-8EFE-43BA-AE53-9984B9F11B54}"/>
              </a:ext>
            </a:extLst>
          </p:cNvPr>
          <p:cNvGrpSpPr/>
          <p:nvPr userDrawn="1"/>
        </p:nvGrpSpPr>
        <p:grpSpPr>
          <a:xfrm>
            <a:off x="-390525" y="1131703"/>
            <a:ext cx="333375" cy="136812"/>
            <a:chOff x="-133350" y="2711163"/>
            <a:chExt cx="333375" cy="136812"/>
          </a:xfrm>
        </p:grpSpPr>
        <p:cxnSp>
          <p:nvCxnSpPr>
            <p:cNvPr id="10" name="Gerader Verbinder 9">
              <a:extLst>
                <a:ext uri="{FF2B5EF4-FFF2-40B4-BE49-F238E27FC236}">
                  <a16:creationId xmlns:a16="http://schemas.microsoft.com/office/drawing/2014/main" id="{B189016C-ED2A-474D-A417-5E0F497B514E}"/>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9856DE16-FDEC-4063-8C73-CBF95C803B59}"/>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2" name="Gruppieren 11">
            <a:extLst>
              <a:ext uri="{FF2B5EF4-FFF2-40B4-BE49-F238E27FC236}">
                <a16:creationId xmlns:a16="http://schemas.microsoft.com/office/drawing/2014/main" id="{E3759D02-378A-4C73-8CA4-E4FB217B94E6}"/>
              </a:ext>
            </a:extLst>
          </p:cNvPr>
          <p:cNvGrpSpPr/>
          <p:nvPr userDrawn="1"/>
        </p:nvGrpSpPr>
        <p:grpSpPr>
          <a:xfrm>
            <a:off x="-390525" y="1491963"/>
            <a:ext cx="333375" cy="136812"/>
            <a:chOff x="-133350" y="2711163"/>
            <a:chExt cx="333375" cy="136812"/>
          </a:xfrm>
        </p:grpSpPr>
        <p:cxnSp>
          <p:nvCxnSpPr>
            <p:cNvPr id="13" name="Gerader Verbinder 12">
              <a:extLst>
                <a:ext uri="{FF2B5EF4-FFF2-40B4-BE49-F238E27FC236}">
                  <a16:creationId xmlns:a16="http://schemas.microsoft.com/office/drawing/2014/main" id="{612F9041-226E-4E23-B398-1F7D9044B5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18D5641-3E9B-4072-8388-BB46336975A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15" name="Gruppieren 14">
            <a:extLst>
              <a:ext uri="{FF2B5EF4-FFF2-40B4-BE49-F238E27FC236}">
                <a16:creationId xmlns:a16="http://schemas.microsoft.com/office/drawing/2014/main" id="{870072D5-E220-4946-9EE1-80DFB58C3A38}"/>
              </a:ext>
            </a:extLst>
          </p:cNvPr>
          <p:cNvGrpSpPr/>
          <p:nvPr userDrawn="1"/>
        </p:nvGrpSpPr>
        <p:grpSpPr>
          <a:xfrm>
            <a:off x="-390525" y="3292188"/>
            <a:ext cx="333375" cy="136812"/>
            <a:chOff x="-133350" y="2711163"/>
            <a:chExt cx="333375" cy="136812"/>
          </a:xfrm>
        </p:grpSpPr>
        <p:cxnSp>
          <p:nvCxnSpPr>
            <p:cNvPr id="16" name="Gerader Verbinder 15">
              <a:extLst>
                <a:ext uri="{FF2B5EF4-FFF2-40B4-BE49-F238E27FC236}">
                  <a16:creationId xmlns:a16="http://schemas.microsoft.com/office/drawing/2014/main" id="{0A43D9D6-7790-4E94-8493-67757E33734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E7E0758-62D1-453D-B55E-FDC4CCE3C6E4}"/>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18" name="Gruppieren 17">
            <a:extLst>
              <a:ext uri="{FF2B5EF4-FFF2-40B4-BE49-F238E27FC236}">
                <a16:creationId xmlns:a16="http://schemas.microsoft.com/office/drawing/2014/main" id="{84310EC5-28E5-4146-A748-79C1FCA769F0}"/>
              </a:ext>
            </a:extLst>
          </p:cNvPr>
          <p:cNvGrpSpPr/>
          <p:nvPr userDrawn="1"/>
        </p:nvGrpSpPr>
        <p:grpSpPr>
          <a:xfrm>
            <a:off x="-390525" y="6063963"/>
            <a:ext cx="333375" cy="136812"/>
            <a:chOff x="-133350" y="2711163"/>
            <a:chExt cx="333375" cy="136812"/>
          </a:xfrm>
        </p:grpSpPr>
        <p:cxnSp>
          <p:nvCxnSpPr>
            <p:cNvPr id="19" name="Gerader Verbinder 18">
              <a:extLst>
                <a:ext uri="{FF2B5EF4-FFF2-40B4-BE49-F238E27FC236}">
                  <a16:creationId xmlns:a16="http://schemas.microsoft.com/office/drawing/2014/main" id="{2D5BC590-E7B8-48F8-AAC5-6799BCBDEB4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F5B0BA6-3F36-41A3-8125-15AA496849C8}"/>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1" name="Gruppieren 20">
            <a:extLst>
              <a:ext uri="{FF2B5EF4-FFF2-40B4-BE49-F238E27FC236}">
                <a16:creationId xmlns:a16="http://schemas.microsoft.com/office/drawing/2014/main" id="{07018BC3-E9D3-4DC9-9093-D415FD96426D}"/>
              </a:ext>
            </a:extLst>
          </p:cNvPr>
          <p:cNvGrpSpPr/>
          <p:nvPr userDrawn="1"/>
        </p:nvGrpSpPr>
        <p:grpSpPr>
          <a:xfrm>
            <a:off x="-390525" y="6495763"/>
            <a:ext cx="333375" cy="136812"/>
            <a:chOff x="-133350" y="2711163"/>
            <a:chExt cx="333375" cy="136812"/>
          </a:xfrm>
        </p:grpSpPr>
        <p:cxnSp>
          <p:nvCxnSpPr>
            <p:cNvPr id="22" name="Gerader Verbinder 21">
              <a:extLst>
                <a:ext uri="{FF2B5EF4-FFF2-40B4-BE49-F238E27FC236}">
                  <a16:creationId xmlns:a16="http://schemas.microsoft.com/office/drawing/2014/main" id="{38F1A063-9C9E-48DF-9813-A4EA4497C2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79F31FE-DC89-4DED-A231-3D8DCBF48D98}"/>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4" name="Gruppieren 23">
            <a:extLst>
              <a:ext uri="{FF2B5EF4-FFF2-40B4-BE49-F238E27FC236}">
                <a16:creationId xmlns:a16="http://schemas.microsoft.com/office/drawing/2014/main" id="{F7DF8EA8-3E45-431B-90A0-140583E1D079}"/>
              </a:ext>
            </a:extLst>
          </p:cNvPr>
          <p:cNvGrpSpPr/>
          <p:nvPr userDrawn="1"/>
        </p:nvGrpSpPr>
        <p:grpSpPr>
          <a:xfrm rot="16200000">
            <a:off x="281643" y="-299136"/>
            <a:ext cx="333375" cy="136808"/>
            <a:chOff x="-133350" y="2711167"/>
            <a:chExt cx="333375" cy="136808"/>
          </a:xfrm>
        </p:grpSpPr>
        <p:cxnSp>
          <p:nvCxnSpPr>
            <p:cNvPr id="25" name="Gerader Verbinder 24">
              <a:extLst>
                <a:ext uri="{FF2B5EF4-FFF2-40B4-BE49-F238E27FC236}">
                  <a16:creationId xmlns:a16="http://schemas.microsoft.com/office/drawing/2014/main" id="{B300055A-A6D6-4CE1-986A-0930765E029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B2C23E7-0482-498A-B984-44C6CF40F3B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27" name="Gruppieren 26">
            <a:extLst>
              <a:ext uri="{FF2B5EF4-FFF2-40B4-BE49-F238E27FC236}">
                <a16:creationId xmlns:a16="http://schemas.microsoft.com/office/drawing/2014/main" id="{AC7A65B2-F352-4DA5-9A36-9105D478D2C2}"/>
              </a:ext>
            </a:extLst>
          </p:cNvPr>
          <p:cNvGrpSpPr/>
          <p:nvPr userDrawn="1"/>
        </p:nvGrpSpPr>
        <p:grpSpPr>
          <a:xfrm rot="16200000">
            <a:off x="5752963" y="-299136"/>
            <a:ext cx="333375" cy="136804"/>
            <a:chOff x="-133350" y="2711171"/>
            <a:chExt cx="333375" cy="136804"/>
          </a:xfrm>
        </p:grpSpPr>
        <p:cxnSp>
          <p:nvCxnSpPr>
            <p:cNvPr id="28" name="Gerader Verbinder 27">
              <a:extLst>
                <a:ext uri="{FF2B5EF4-FFF2-40B4-BE49-F238E27FC236}">
                  <a16:creationId xmlns:a16="http://schemas.microsoft.com/office/drawing/2014/main" id="{4D9AE9BE-891D-491B-98F9-78F552DDC8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259A48F-52D3-481E-86F8-360FED16B872}"/>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0" name="Gruppieren 29">
            <a:extLst>
              <a:ext uri="{FF2B5EF4-FFF2-40B4-BE49-F238E27FC236}">
                <a16:creationId xmlns:a16="http://schemas.microsoft.com/office/drawing/2014/main" id="{7ADB04CE-94F5-430A-9FF1-01DE211731F2}"/>
              </a:ext>
            </a:extLst>
          </p:cNvPr>
          <p:cNvGrpSpPr/>
          <p:nvPr userDrawn="1"/>
        </p:nvGrpSpPr>
        <p:grpSpPr>
          <a:xfrm>
            <a:off x="6203950" y="-397424"/>
            <a:ext cx="124906" cy="333375"/>
            <a:chOff x="6416680" y="-397424"/>
            <a:chExt cx="124906" cy="333375"/>
          </a:xfrm>
        </p:grpSpPr>
        <p:cxnSp>
          <p:nvCxnSpPr>
            <p:cNvPr id="31" name="Gerader Verbinder 30">
              <a:extLst>
                <a:ext uri="{FF2B5EF4-FFF2-40B4-BE49-F238E27FC236}">
                  <a16:creationId xmlns:a16="http://schemas.microsoft.com/office/drawing/2014/main" id="{50411913-7BEC-4F33-BDE8-154F93D079C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A40BADBF-D4AC-4B48-AE66-D79BD3055404}"/>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3" name="Gerader Verbinder 32">
            <a:extLst>
              <a:ext uri="{FF2B5EF4-FFF2-40B4-BE49-F238E27FC236}">
                <a16:creationId xmlns:a16="http://schemas.microsoft.com/office/drawing/2014/main" id="{CB5DA2A5-4F29-4DF6-A342-0A7B4878AAB5}"/>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a:extLst>
              <a:ext uri="{FF2B5EF4-FFF2-40B4-BE49-F238E27FC236}">
                <a16:creationId xmlns:a16="http://schemas.microsoft.com/office/drawing/2014/main" id="{E820BD84-9211-4C19-A40B-4121AD892514}"/>
              </a:ext>
            </a:extLst>
          </p:cNvPr>
          <p:cNvGrpSpPr/>
          <p:nvPr userDrawn="1"/>
        </p:nvGrpSpPr>
        <p:grpSpPr>
          <a:xfrm rot="16200000">
            <a:off x="11447325" y="-299139"/>
            <a:ext cx="333375" cy="136800"/>
            <a:chOff x="-133350" y="2711175"/>
            <a:chExt cx="333375" cy="136800"/>
          </a:xfrm>
        </p:grpSpPr>
        <p:cxnSp>
          <p:nvCxnSpPr>
            <p:cNvPr id="35" name="Gerader Verbinder 34">
              <a:extLst>
                <a:ext uri="{FF2B5EF4-FFF2-40B4-BE49-F238E27FC236}">
                  <a16:creationId xmlns:a16="http://schemas.microsoft.com/office/drawing/2014/main" id="{21C7D9CA-751B-4809-9338-47DDC5D1A72D}"/>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D1C22B97-CFD8-4E78-BF7E-02A71F190F83}"/>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287089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2D4C7B6-65DB-4651-9D6D-787BD251B230}" type="datetime4">
              <a:rPr lang="de-DE" smtClean="0"/>
              <a:t>13. Juli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3" name="Titel 12">
            <a:extLst>
              <a:ext uri="{FF2B5EF4-FFF2-40B4-BE49-F238E27FC236}">
                <a16:creationId xmlns:a16="http://schemas.microsoft.com/office/drawing/2014/main" id="{6A4CB3A7-ACED-41D0-8E35-318CD3693EA9}"/>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EBFE18BD-74E5-4328-B98A-9C6FC4FCA59F}"/>
              </a:ext>
            </a:extLst>
          </p:cNvPr>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p>
        </p:txBody>
      </p:sp>
      <p:sp>
        <p:nvSpPr>
          <p:cNvPr id="12" name="Textplatzhalter 10">
            <a:extLst>
              <a:ext uri="{FF2B5EF4-FFF2-40B4-BE49-F238E27FC236}">
                <a16:creationId xmlns:a16="http://schemas.microsoft.com/office/drawing/2014/main" id="{A51E223D-AC82-4D54-A383-0E2DF84E2EFB}"/>
              </a:ext>
            </a:extLst>
          </p:cNvPr>
          <p:cNvSpPr>
            <a:spLocks noGrp="1"/>
          </p:cNvSpPr>
          <p:nvPr>
            <p:ph type="body" sz="quarter" idx="26"/>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9" name="Bildplatzhalter 6">
            <a:extLst>
              <a:ext uri="{FF2B5EF4-FFF2-40B4-BE49-F238E27FC236}">
                <a16:creationId xmlns:a16="http://schemas.microsoft.com/office/drawing/2014/main" id="{05EC4CE8-43C6-428F-9E62-CB38E0CE6447}"/>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122FFE2B-554A-4423-8513-4D2A70D2DB1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7962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56074B9-4BBE-42DB-8ECC-1B8A75D6203E}" type="datetime4">
              <a:rPr lang="de-DE" smtClean="0"/>
              <a:t>13. Juli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C8C7F934-D7F3-42CA-88CC-3AEB50FF1656}"/>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4" name="Bildplatzhalter 8">
            <a:extLst>
              <a:ext uri="{FF2B5EF4-FFF2-40B4-BE49-F238E27FC236}">
                <a16:creationId xmlns:a16="http://schemas.microsoft.com/office/drawing/2014/main" id="{B4B72DA6-61BE-42F9-8894-08B159BC7C7D}"/>
              </a:ext>
            </a:extLst>
          </p:cNvPr>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p>
        </p:txBody>
      </p:sp>
      <p:sp>
        <p:nvSpPr>
          <p:cNvPr id="15" name="Textplatzhalter 10">
            <a:extLst>
              <a:ext uri="{FF2B5EF4-FFF2-40B4-BE49-F238E27FC236}">
                <a16:creationId xmlns:a16="http://schemas.microsoft.com/office/drawing/2014/main" id="{0E2D86CD-8C0A-461A-82DE-DEB73A6F9ACE}"/>
              </a:ext>
            </a:extLst>
          </p:cNvPr>
          <p:cNvSpPr>
            <a:spLocks noGrp="1"/>
          </p:cNvSpPr>
          <p:nvPr>
            <p:ph type="body" sz="quarter" idx="26"/>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6" name="Bildplatzhalter 8">
            <a:extLst>
              <a:ext uri="{FF2B5EF4-FFF2-40B4-BE49-F238E27FC236}">
                <a16:creationId xmlns:a16="http://schemas.microsoft.com/office/drawing/2014/main" id="{B4E7C39B-83E8-467B-AD57-55CA08888B5C}"/>
              </a:ext>
            </a:extLst>
          </p:cNvPr>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p>
        </p:txBody>
      </p:sp>
      <p:sp>
        <p:nvSpPr>
          <p:cNvPr id="17" name="Textplatzhalter 10">
            <a:extLst>
              <a:ext uri="{FF2B5EF4-FFF2-40B4-BE49-F238E27FC236}">
                <a16:creationId xmlns:a16="http://schemas.microsoft.com/office/drawing/2014/main" id="{CE124A50-74B4-4E32-AA56-DCD775B13003}"/>
              </a:ext>
            </a:extLst>
          </p:cNvPr>
          <p:cNvSpPr>
            <a:spLocks noGrp="1"/>
          </p:cNvSpPr>
          <p:nvPr>
            <p:ph type="body" sz="quarter" idx="28"/>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1" name="Bildplatzhalter 6">
            <a:extLst>
              <a:ext uri="{FF2B5EF4-FFF2-40B4-BE49-F238E27FC236}">
                <a16:creationId xmlns:a16="http://schemas.microsoft.com/office/drawing/2014/main" id="{BF87D6FE-3E8F-49D4-B36A-217C95B23AF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5F1A965F-F63A-4B03-A142-6DC4620DA5F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3448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FCBA888-8294-4426-A426-0D17B6B1880D}" type="datetime4">
              <a:rPr lang="de-DE" smtClean="0"/>
              <a:t>13. Juli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18" name="Titel 17">
            <a:extLst>
              <a:ext uri="{FF2B5EF4-FFF2-40B4-BE49-F238E27FC236}">
                <a16:creationId xmlns:a16="http://schemas.microsoft.com/office/drawing/2014/main" id="{9995CF9C-9826-4946-A085-FF49199BE4DE}"/>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21" name="Bildplatzhalter 8">
            <a:extLst>
              <a:ext uri="{FF2B5EF4-FFF2-40B4-BE49-F238E27FC236}">
                <a16:creationId xmlns:a16="http://schemas.microsoft.com/office/drawing/2014/main" id="{E2430412-20B6-4F53-A77B-A26A49135E49}"/>
              </a:ext>
            </a:extLst>
          </p:cNvPr>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p>
        </p:txBody>
      </p:sp>
      <p:sp>
        <p:nvSpPr>
          <p:cNvPr id="22" name="Textplatzhalter 10">
            <a:extLst>
              <a:ext uri="{FF2B5EF4-FFF2-40B4-BE49-F238E27FC236}">
                <a16:creationId xmlns:a16="http://schemas.microsoft.com/office/drawing/2014/main" id="{48CA2DF0-5B92-4CE6-AF1A-CC648431BB90}"/>
              </a:ext>
            </a:extLst>
          </p:cNvPr>
          <p:cNvSpPr>
            <a:spLocks noGrp="1"/>
          </p:cNvSpPr>
          <p:nvPr>
            <p:ph type="body" sz="quarter" idx="26"/>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Bildplatzhalter 8">
            <a:extLst>
              <a:ext uri="{FF2B5EF4-FFF2-40B4-BE49-F238E27FC236}">
                <a16:creationId xmlns:a16="http://schemas.microsoft.com/office/drawing/2014/main" id="{002E2471-F223-4896-A895-CE0AF20E11DB}"/>
              </a:ext>
            </a:extLst>
          </p:cNvPr>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p>
        </p:txBody>
      </p:sp>
      <p:sp>
        <p:nvSpPr>
          <p:cNvPr id="24" name="Textplatzhalter 10">
            <a:extLst>
              <a:ext uri="{FF2B5EF4-FFF2-40B4-BE49-F238E27FC236}">
                <a16:creationId xmlns:a16="http://schemas.microsoft.com/office/drawing/2014/main" id="{470E7482-A37A-44BE-ADE5-A0B3B10E8FCA}"/>
              </a:ext>
            </a:extLst>
          </p:cNvPr>
          <p:cNvSpPr>
            <a:spLocks noGrp="1"/>
          </p:cNvSpPr>
          <p:nvPr>
            <p:ph type="body" sz="quarter" idx="28"/>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5" name="Bildplatzhalter 8">
            <a:extLst>
              <a:ext uri="{FF2B5EF4-FFF2-40B4-BE49-F238E27FC236}">
                <a16:creationId xmlns:a16="http://schemas.microsoft.com/office/drawing/2014/main" id="{3FD09289-F115-4464-A726-812A11720CAD}"/>
              </a:ext>
            </a:extLst>
          </p:cNvPr>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p>
        </p:txBody>
      </p:sp>
      <p:sp>
        <p:nvSpPr>
          <p:cNvPr id="26" name="Textplatzhalter 10">
            <a:extLst>
              <a:ext uri="{FF2B5EF4-FFF2-40B4-BE49-F238E27FC236}">
                <a16:creationId xmlns:a16="http://schemas.microsoft.com/office/drawing/2014/main" id="{F3F11CE6-C8CF-4ABE-B3B8-C00D74678A95}"/>
              </a:ext>
            </a:extLst>
          </p:cNvPr>
          <p:cNvSpPr>
            <a:spLocks noGrp="1"/>
          </p:cNvSpPr>
          <p:nvPr>
            <p:ph type="body" sz="quarter" idx="30"/>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3" name="Bildplatzhalter 6">
            <a:extLst>
              <a:ext uri="{FF2B5EF4-FFF2-40B4-BE49-F238E27FC236}">
                <a16:creationId xmlns:a16="http://schemas.microsoft.com/office/drawing/2014/main" id="{A7347480-9F70-4378-B138-B8B7C593F8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B180B26F-6FF8-4738-A10C-E14470F0B8C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16342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2F894D4-C9B8-4F96-8FF6-79E826889C55}" type="datetime4">
              <a:rPr lang="de-DE" smtClean="0"/>
              <a:t>13. Juli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11155366"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64AF0876-C672-488E-ADCD-17BBFC33638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139291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33DA0F4A-AEAE-4C58-AA76-7EADB0FF7089}" type="datetime4">
              <a:rPr lang="de-DE" smtClean="0"/>
              <a:t>13. Juli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5469733"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Inhaltsplatzhalter 7">
            <a:extLst>
              <a:ext uri="{FF2B5EF4-FFF2-40B4-BE49-F238E27FC236}">
                <a16:creationId xmlns:a16="http://schemas.microsoft.com/office/drawing/2014/main" id="{33608DEB-69EC-4E8F-A567-9E3EA36C3624}"/>
              </a:ext>
            </a:extLst>
          </p:cNvPr>
          <p:cNvSpPr>
            <a:spLocks noGrp="1"/>
          </p:cNvSpPr>
          <p:nvPr>
            <p:ph sz="quarter" idx="39" hasCustomPrompt="1"/>
          </p:nvPr>
        </p:nvSpPr>
        <p:spPr>
          <a:xfrm>
            <a:off x="6206330" y="1631156"/>
            <a:ext cx="5469733" cy="4569619"/>
          </a:xfrm>
        </p:spPr>
        <p:txBody>
          <a:bodyPr/>
          <a:lstStyle/>
          <a:p>
            <a:pPr lvl="0"/>
            <a:r>
              <a:rPr lang="de-DE" dirty="0"/>
              <a:t> </a:t>
            </a:r>
          </a:p>
        </p:txBody>
      </p:sp>
      <p:sp>
        <p:nvSpPr>
          <p:cNvPr id="12" name="Textplatzhalter 9">
            <a:extLst>
              <a:ext uri="{FF2B5EF4-FFF2-40B4-BE49-F238E27FC236}">
                <a16:creationId xmlns:a16="http://schemas.microsoft.com/office/drawing/2014/main" id="{777B5741-96D1-4193-A4A5-5EE22D85663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535539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E4667C9-4C75-43A9-95B7-0690D6F29CA5}" type="datetime4">
              <a:rPr lang="de-DE" smtClean="0"/>
              <a:t>13. Juli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5086500-15A5-49F2-8B64-748C19FDABC2}"/>
              </a:ext>
            </a:extLst>
          </p:cNvPr>
          <p:cNvSpPr>
            <a:spLocks noGrp="1"/>
          </p:cNvSpPr>
          <p:nvPr>
            <p:ph type="body" sz="quarter" idx="15"/>
          </p:nvPr>
        </p:nvSpPr>
        <p:spPr>
          <a:xfrm>
            <a:off x="8104861" y="1631156"/>
            <a:ext cx="3571200" cy="456962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384BE64F-DBB2-4BF3-ABE7-E92BB978D2A0}"/>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Inhaltsplatzhalter 7">
            <a:extLst>
              <a:ext uri="{FF2B5EF4-FFF2-40B4-BE49-F238E27FC236}">
                <a16:creationId xmlns:a16="http://schemas.microsoft.com/office/drawing/2014/main" id="{0D6633D6-CA56-460E-AA1C-9A4D6A62324A}"/>
              </a:ext>
            </a:extLst>
          </p:cNvPr>
          <p:cNvSpPr>
            <a:spLocks noGrp="1"/>
          </p:cNvSpPr>
          <p:nvPr>
            <p:ph sz="quarter" idx="16" hasCustomPrompt="1"/>
          </p:nvPr>
        </p:nvSpPr>
        <p:spPr>
          <a:xfrm>
            <a:off x="518317" y="1631157"/>
            <a:ext cx="7363752" cy="4569620"/>
          </a:xfrm>
        </p:spPr>
        <p:txBody>
          <a:bodyPr/>
          <a:lstStyle/>
          <a:p>
            <a:pPr lvl="0"/>
            <a:r>
              <a:rPr lang="de-DE" dirty="0"/>
              <a:t> </a:t>
            </a:r>
          </a:p>
        </p:txBody>
      </p:sp>
      <p:sp>
        <p:nvSpPr>
          <p:cNvPr id="11" name="Bildplatzhalter 6">
            <a:extLst>
              <a:ext uri="{FF2B5EF4-FFF2-40B4-BE49-F238E27FC236}">
                <a16:creationId xmlns:a16="http://schemas.microsoft.com/office/drawing/2014/main" id="{7CDDF36A-B7A5-4E95-A5D6-07C5FCED28B4}"/>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FBCC7105-5E2C-4745-BEC8-77E521534F9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77796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r Titel | Grau">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chemeClr val="tx1"/>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8C462FD0-9E74-4D67-97DA-C8DBAA1AE5FF}" type="datetime4">
              <a:rPr lang="de-DE" smtClean="0"/>
              <a:t>13. Juli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1925060-7FCF-4CBC-B0DA-0731E3E98579}"/>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a:extLst>
              <a:ext uri="{FF2B5EF4-FFF2-40B4-BE49-F238E27FC236}">
                <a16:creationId xmlns:a16="http://schemas.microsoft.com/office/drawing/2014/main" id="{A9FF3927-CA7B-4361-998A-3A60E5D23F53}"/>
              </a:ext>
            </a:extLst>
          </p:cNvPr>
          <p:cNvSpPr>
            <a:spLocks noGrp="1"/>
          </p:cNvSpPr>
          <p:nvPr>
            <p:ph type="body" sz="quarter" idx="23"/>
          </p:nvPr>
        </p:nvSpPr>
        <p:spPr>
          <a:xfrm>
            <a:off x="518317" y="687598"/>
            <a:ext cx="6844385" cy="249812"/>
          </a:xfrm>
        </p:spPr>
        <p:txBody>
          <a:bodyPr wrap="square">
            <a:spAutoFit/>
          </a:bodyPr>
          <a:lstStyle>
            <a:lvl1pPr>
              <a:defRPr sz="1600">
                <a:solidFill>
                  <a:schemeClr val="tx2"/>
                </a:solidFill>
              </a:defRPr>
            </a:lvl1pPr>
          </a:lstStyle>
          <a:p>
            <a:pPr lvl="0"/>
            <a:r>
              <a:rPr lang="de-DE" dirty="0"/>
              <a:t>Mastertextformat bearbeiten</a:t>
            </a:r>
          </a:p>
        </p:txBody>
      </p:sp>
      <p:sp>
        <p:nvSpPr>
          <p:cNvPr id="61" name="Freihandform: Form 60">
            <a:extLst>
              <a:ext uri="{FF2B5EF4-FFF2-40B4-BE49-F238E27FC236}">
                <a16:creationId xmlns:a16="http://schemas.microsoft.com/office/drawing/2014/main" id="{BC19384B-1D95-4C0D-B3F0-61407A015F56}"/>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endParaRPr lang="de-DE"/>
          </a:p>
        </p:txBody>
      </p:sp>
      <p:sp>
        <p:nvSpPr>
          <p:cNvPr id="10" name="Bildplatzhalter 6">
            <a:extLst>
              <a:ext uri="{FF2B5EF4-FFF2-40B4-BE49-F238E27FC236}">
                <a16:creationId xmlns:a16="http://schemas.microsoft.com/office/drawing/2014/main" id="{93DCB95B-459E-4AC2-8E4B-6C459242A953}"/>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grpSp>
        <p:nvGrpSpPr>
          <p:cNvPr id="11" name="Gruppieren 10">
            <a:extLst>
              <a:ext uri="{FF2B5EF4-FFF2-40B4-BE49-F238E27FC236}">
                <a16:creationId xmlns:a16="http://schemas.microsoft.com/office/drawing/2014/main" id="{3ECEE8D8-DF92-4CFD-A29A-DD98DFA7EC69}"/>
              </a:ext>
            </a:extLst>
          </p:cNvPr>
          <p:cNvGrpSpPr/>
          <p:nvPr userDrawn="1"/>
        </p:nvGrpSpPr>
        <p:grpSpPr>
          <a:xfrm>
            <a:off x="-390525" y="160153"/>
            <a:ext cx="333375" cy="136812"/>
            <a:chOff x="-133350" y="2711163"/>
            <a:chExt cx="333375" cy="136812"/>
          </a:xfrm>
        </p:grpSpPr>
        <p:cxnSp>
          <p:nvCxnSpPr>
            <p:cNvPr id="12" name="Gerader Verbinder 11">
              <a:extLst>
                <a:ext uri="{FF2B5EF4-FFF2-40B4-BE49-F238E27FC236}">
                  <a16:creationId xmlns:a16="http://schemas.microsoft.com/office/drawing/2014/main" id="{E89218EB-083A-44EC-89C4-86451CE1FC7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399474D3-E53E-4ABA-9B61-C9BB08A3276B}"/>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4" name="Gruppieren 13">
            <a:extLst>
              <a:ext uri="{FF2B5EF4-FFF2-40B4-BE49-F238E27FC236}">
                <a16:creationId xmlns:a16="http://schemas.microsoft.com/office/drawing/2014/main" id="{57879191-3BE6-4B4E-A6B9-7EE964614B47}"/>
              </a:ext>
            </a:extLst>
          </p:cNvPr>
          <p:cNvGrpSpPr/>
          <p:nvPr userDrawn="1"/>
        </p:nvGrpSpPr>
        <p:grpSpPr>
          <a:xfrm>
            <a:off x="-390525" y="1131703"/>
            <a:ext cx="333375" cy="136812"/>
            <a:chOff x="-133350" y="2711163"/>
            <a:chExt cx="333375" cy="136812"/>
          </a:xfrm>
        </p:grpSpPr>
        <p:cxnSp>
          <p:nvCxnSpPr>
            <p:cNvPr id="15" name="Gerader Verbinder 14">
              <a:extLst>
                <a:ext uri="{FF2B5EF4-FFF2-40B4-BE49-F238E27FC236}">
                  <a16:creationId xmlns:a16="http://schemas.microsoft.com/office/drawing/2014/main" id="{94484379-E642-433C-B53A-1DEE6A9DD4E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7C54D7A6-C6ED-4572-B49C-338FB11A042A}"/>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7" name="Gruppieren 16">
            <a:extLst>
              <a:ext uri="{FF2B5EF4-FFF2-40B4-BE49-F238E27FC236}">
                <a16:creationId xmlns:a16="http://schemas.microsoft.com/office/drawing/2014/main" id="{382F9D16-DA93-44FA-B850-67D0B6AD397D}"/>
              </a:ext>
            </a:extLst>
          </p:cNvPr>
          <p:cNvGrpSpPr/>
          <p:nvPr userDrawn="1"/>
        </p:nvGrpSpPr>
        <p:grpSpPr>
          <a:xfrm>
            <a:off x="-390525" y="1491963"/>
            <a:ext cx="333375" cy="136812"/>
            <a:chOff x="-133350" y="2711163"/>
            <a:chExt cx="333375" cy="136812"/>
          </a:xfrm>
        </p:grpSpPr>
        <p:cxnSp>
          <p:nvCxnSpPr>
            <p:cNvPr id="18" name="Gerader Verbinder 17">
              <a:extLst>
                <a:ext uri="{FF2B5EF4-FFF2-40B4-BE49-F238E27FC236}">
                  <a16:creationId xmlns:a16="http://schemas.microsoft.com/office/drawing/2014/main" id="{7201A13C-71DC-4465-B39F-F196A50353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957CB6E-B09B-4A22-86F0-6C38F81B2E90}"/>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0" name="Gruppieren 19">
            <a:extLst>
              <a:ext uri="{FF2B5EF4-FFF2-40B4-BE49-F238E27FC236}">
                <a16:creationId xmlns:a16="http://schemas.microsoft.com/office/drawing/2014/main" id="{38DB7D0C-ACAA-4A6B-8088-624B0BC24502}"/>
              </a:ext>
            </a:extLst>
          </p:cNvPr>
          <p:cNvGrpSpPr/>
          <p:nvPr userDrawn="1"/>
        </p:nvGrpSpPr>
        <p:grpSpPr>
          <a:xfrm>
            <a:off x="-390525" y="3292188"/>
            <a:ext cx="333375" cy="136812"/>
            <a:chOff x="-133350" y="2711163"/>
            <a:chExt cx="333375" cy="136812"/>
          </a:xfrm>
        </p:grpSpPr>
        <p:cxnSp>
          <p:nvCxnSpPr>
            <p:cNvPr id="21" name="Gerader Verbinder 20">
              <a:extLst>
                <a:ext uri="{FF2B5EF4-FFF2-40B4-BE49-F238E27FC236}">
                  <a16:creationId xmlns:a16="http://schemas.microsoft.com/office/drawing/2014/main" id="{E8B86ED7-0F29-451E-8C7D-9B396D5E209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ED76FB85-7BBB-4E8D-A853-5FCC744835E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3" name="Gruppieren 22">
            <a:extLst>
              <a:ext uri="{FF2B5EF4-FFF2-40B4-BE49-F238E27FC236}">
                <a16:creationId xmlns:a16="http://schemas.microsoft.com/office/drawing/2014/main" id="{E1524020-40DB-450A-AEE5-3E1B459B16B5}"/>
              </a:ext>
            </a:extLst>
          </p:cNvPr>
          <p:cNvGrpSpPr/>
          <p:nvPr userDrawn="1"/>
        </p:nvGrpSpPr>
        <p:grpSpPr>
          <a:xfrm>
            <a:off x="-390525" y="6063963"/>
            <a:ext cx="333375" cy="136812"/>
            <a:chOff x="-133350" y="2711163"/>
            <a:chExt cx="333375" cy="136812"/>
          </a:xfrm>
        </p:grpSpPr>
        <p:cxnSp>
          <p:nvCxnSpPr>
            <p:cNvPr id="24" name="Gerader Verbinder 23">
              <a:extLst>
                <a:ext uri="{FF2B5EF4-FFF2-40B4-BE49-F238E27FC236}">
                  <a16:creationId xmlns:a16="http://schemas.microsoft.com/office/drawing/2014/main" id="{539CBAAA-C79F-4BC9-9AF3-18ED0AF9EE7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65F01F83-E434-491F-8893-1CE5848F9B6D}"/>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6" name="Gruppieren 25">
            <a:extLst>
              <a:ext uri="{FF2B5EF4-FFF2-40B4-BE49-F238E27FC236}">
                <a16:creationId xmlns:a16="http://schemas.microsoft.com/office/drawing/2014/main" id="{99ECB07F-83AC-4A69-A930-C51459FBE5BA}"/>
              </a:ext>
            </a:extLst>
          </p:cNvPr>
          <p:cNvGrpSpPr/>
          <p:nvPr userDrawn="1"/>
        </p:nvGrpSpPr>
        <p:grpSpPr>
          <a:xfrm>
            <a:off x="-390525" y="6495763"/>
            <a:ext cx="333375" cy="136812"/>
            <a:chOff x="-133350" y="2711163"/>
            <a:chExt cx="333375" cy="136812"/>
          </a:xfrm>
        </p:grpSpPr>
        <p:cxnSp>
          <p:nvCxnSpPr>
            <p:cNvPr id="27" name="Gerader Verbinder 26">
              <a:extLst>
                <a:ext uri="{FF2B5EF4-FFF2-40B4-BE49-F238E27FC236}">
                  <a16:creationId xmlns:a16="http://schemas.microsoft.com/office/drawing/2014/main" id="{EB6DF347-64CA-4BE1-8952-3E80EBD0082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82628F6-8442-4626-962B-E947FDA8C0C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9" name="Gruppieren 28">
            <a:extLst>
              <a:ext uri="{FF2B5EF4-FFF2-40B4-BE49-F238E27FC236}">
                <a16:creationId xmlns:a16="http://schemas.microsoft.com/office/drawing/2014/main" id="{C9B4EC5D-DF7B-4D80-86D6-C95B0B60B325}"/>
              </a:ext>
            </a:extLst>
          </p:cNvPr>
          <p:cNvGrpSpPr/>
          <p:nvPr userDrawn="1"/>
        </p:nvGrpSpPr>
        <p:grpSpPr>
          <a:xfrm rot="16200000">
            <a:off x="281643" y="-299136"/>
            <a:ext cx="333375" cy="136808"/>
            <a:chOff x="-133350" y="2711167"/>
            <a:chExt cx="333375" cy="136808"/>
          </a:xfrm>
        </p:grpSpPr>
        <p:cxnSp>
          <p:nvCxnSpPr>
            <p:cNvPr id="30" name="Gerader Verbinder 29">
              <a:extLst>
                <a:ext uri="{FF2B5EF4-FFF2-40B4-BE49-F238E27FC236}">
                  <a16:creationId xmlns:a16="http://schemas.microsoft.com/office/drawing/2014/main" id="{7A230F03-8AA4-4AAE-999A-6E872C727A8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1C36145D-6FFB-4D3A-85D6-2ACFDAE5F5D2}"/>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2" name="Gruppieren 31">
            <a:extLst>
              <a:ext uri="{FF2B5EF4-FFF2-40B4-BE49-F238E27FC236}">
                <a16:creationId xmlns:a16="http://schemas.microsoft.com/office/drawing/2014/main" id="{0D1EC147-B041-40BC-BA8D-878A722616DE}"/>
              </a:ext>
            </a:extLst>
          </p:cNvPr>
          <p:cNvGrpSpPr/>
          <p:nvPr userDrawn="1"/>
        </p:nvGrpSpPr>
        <p:grpSpPr>
          <a:xfrm rot="16200000">
            <a:off x="5752963" y="-299136"/>
            <a:ext cx="333375" cy="136804"/>
            <a:chOff x="-133350" y="2711171"/>
            <a:chExt cx="333375" cy="136804"/>
          </a:xfrm>
        </p:grpSpPr>
        <p:cxnSp>
          <p:nvCxnSpPr>
            <p:cNvPr id="33" name="Gerader Verbinder 32">
              <a:extLst>
                <a:ext uri="{FF2B5EF4-FFF2-40B4-BE49-F238E27FC236}">
                  <a16:creationId xmlns:a16="http://schemas.microsoft.com/office/drawing/2014/main" id="{4A4E226E-C413-42F0-AA69-108B05313D4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4A93327E-EEC7-45A4-9C35-410D17ECB865}"/>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5" name="Gruppieren 34">
            <a:extLst>
              <a:ext uri="{FF2B5EF4-FFF2-40B4-BE49-F238E27FC236}">
                <a16:creationId xmlns:a16="http://schemas.microsoft.com/office/drawing/2014/main" id="{0EC1AF1A-26A7-479B-A176-8997B58ED4D1}"/>
              </a:ext>
            </a:extLst>
          </p:cNvPr>
          <p:cNvGrpSpPr/>
          <p:nvPr userDrawn="1"/>
        </p:nvGrpSpPr>
        <p:grpSpPr>
          <a:xfrm>
            <a:off x="6203950" y="-397424"/>
            <a:ext cx="124906" cy="333375"/>
            <a:chOff x="6416680" y="-397424"/>
            <a:chExt cx="124906" cy="333375"/>
          </a:xfrm>
        </p:grpSpPr>
        <p:cxnSp>
          <p:nvCxnSpPr>
            <p:cNvPr id="36" name="Gerader Verbinder 35">
              <a:extLst>
                <a:ext uri="{FF2B5EF4-FFF2-40B4-BE49-F238E27FC236}">
                  <a16:creationId xmlns:a16="http://schemas.microsoft.com/office/drawing/2014/main" id="{80D76042-D322-4CD0-B41A-CE295CEC6835}"/>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397EC952-23B6-4728-82B6-3D733107C66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8" name="Gerader Verbinder 37">
            <a:extLst>
              <a:ext uri="{FF2B5EF4-FFF2-40B4-BE49-F238E27FC236}">
                <a16:creationId xmlns:a16="http://schemas.microsoft.com/office/drawing/2014/main" id="{D8CEDBB7-9662-435E-8F5A-F3EE555D990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24365663-FE3F-47D4-A8D7-729A38C4987D}"/>
              </a:ext>
            </a:extLst>
          </p:cNvPr>
          <p:cNvGrpSpPr/>
          <p:nvPr userDrawn="1"/>
        </p:nvGrpSpPr>
        <p:grpSpPr>
          <a:xfrm rot="16200000">
            <a:off x="11447325" y="-299139"/>
            <a:ext cx="333375" cy="136800"/>
            <a:chOff x="-133350" y="2711175"/>
            <a:chExt cx="333375" cy="136800"/>
          </a:xfrm>
        </p:grpSpPr>
        <p:cxnSp>
          <p:nvCxnSpPr>
            <p:cNvPr id="40" name="Gerader Verbinder 39">
              <a:extLst>
                <a:ext uri="{FF2B5EF4-FFF2-40B4-BE49-F238E27FC236}">
                  <a16:creationId xmlns:a16="http://schemas.microsoft.com/office/drawing/2014/main" id="{92EE37E1-8647-4AEB-9AEE-FF0711435F3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C2B4E3D7-0BC3-4BC1-B86B-DD51E978575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330196326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DAD94168-1D2E-414B-9AFB-B7BB2EA3568F}" type="datetime4">
              <a:rPr lang="de-DE" smtClean="0"/>
              <a:t>13. Juli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Bildplatzhalter 6">
            <a:extLst>
              <a:ext uri="{FF2B5EF4-FFF2-40B4-BE49-F238E27FC236}">
                <a16:creationId xmlns:a16="http://schemas.microsoft.com/office/drawing/2014/main" id="{18B908A7-A1D8-4FB7-9CB4-BDC3E20D2B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8" name="Textplatzhalter 9">
            <a:extLst>
              <a:ext uri="{FF2B5EF4-FFF2-40B4-BE49-F238E27FC236}">
                <a16:creationId xmlns:a16="http://schemas.microsoft.com/office/drawing/2014/main" id="{903DE59B-FC71-4F7B-BBCF-9B96B09DD62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829736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264EDA59-479C-41C3-99F0-9A24DD470063}" type="datetime4">
              <a:rPr lang="de-DE" smtClean="0"/>
              <a:t>13. Juli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EB25E710-D493-4189-8EF7-00ABE0AB56E5}"/>
              </a:ext>
            </a:extLst>
          </p:cNvPr>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rgbClr val="041E42"/>
              </a:solidFill>
              <a:effectLst/>
              <a:uLnTx/>
              <a:uFillTx/>
              <a:latin typeface="Arial"/>
              <a:ea typeface="+mn-ea"/>
              <a:cs typeface="+mn-cs"/>
            </a:endParaRPr>
          </a:p>
        </p:txBody>
      </p:sp>
      <p:sp>
        <p:nvSpPr>
          <p:cNvPr id="9" name="Textplatzhalter 8">
            <a:extLst>
              <a:ext uri="{FF2B5EF4-FFF2-40B4-BE49-F238E27FC236}">
                <a16:creationId xmlns:a16="http://schemas.microsoft.com/office/drawing/2014/main" id="{F2F509DB-422D-41FB-A02B-822A0A204E45}"/>
              </a:ext>
            </a:extLst>
          </p:cNvPr>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solidFill>
                  <a:srgbClr val="041E42"/>
                </a:solidFill>
              </a:defRPr>
            </a:lvl1pPr>
            <a:lvl2pPr marL="0" indent="0">
              <a:buNone/>
              <a:defRPr/>
            </a:lvl2pPr>
          </a:lstStyle>
          <a:p>
            <a:pPr lvl="0"/>
            <a:r>
              <a:rPr lang="de-DE" dirty="0"/>
              <a:t>„Mastertextformat bearbeiten“</a:t>
            </a:r>
          </a:p>
        </p:txBody>
      </p:sp>
      <p:sp>
        <p:nvSpPr>
          <p:cNvPr id="10" name="Bildplatzhalter 6">
            <a:extLst>
              <a:ext uri="{FF2B5EF4-FFF2-40B4-BE49-F238E27FC236}">
                <a16:creationId xmlns:a16="http://schemas.microsoft.com/office/drawing/2014/main" id="{F862885B-685B-4384-B9F0-6266AD0BDA7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BEC83A6-EBB5-4F38-9A43-62A2E7E3616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534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F8D2C6F2-BFE9-4DA1-8335-8212BBEBDEDB}" type="datetime4">
              <a:rPr lang="de-DE" smtClean="0"/>
              <a:t>13. Juli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0" name="Textplatzhalter 6">
            <a:extLst>
              <a:ext uri="{FF2B5EF4-FFF2-40B4-BE49-F238E27FC236}">
                <a16:creationId xmlns:a16="http://schemas.microsoft.com/office/drawing/2014/main" id="{BF8056C4-F1A1-4860-B863-70A38CCE20DE}"/>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11" name="Textplatzhalter 6">
            <a:extLst>
              <a:ext uri="{FF2B5EF4-FFF2-40B4-BE49-F238E27FC236}">
                <a16:creationId xmlns:a16="http://schemas.microsoft.com/office/drawing/2014/main" id="{A4B92765-C038-4DB7-B6CF-33827BB87416}"/>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12" name="Textplatzhalter 6">
            <a:extLst>
              <a:ext uri="{FF2B5EF4-FFF2-40B4-BE49-F238E27FC236}">
                <a16:creationId xmlns:a16="http://schemas.microsoft.com/office/drawing/2014/main" id="{B48DD939-0764-4598-B8A8-5EF7FD589AF4}"/>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13" name="Textplatzhalter 6">
            <a:extLst>
              <a:ext uri="{FF2B5EF4-FFF2-40B4-BE49-F238E27FC236}">
                <a16:creationId xmlns:a16="http://schemas.microsoft.com/office/drawing/2014/main" id="{0169AC75-2D8F-414A-A2F5-470DEC8B533A}"/>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17" name="Textplatzhalter 6">
            <a:extLst>
              <a:ext uri="{FF2B5EF4-FFF2-40B4-BE49-F238E27FC236}">
                <a16:creationId xmlns:a16="http://schemas.microsoft.com/office/drawing/2014/main" id="{78F9E3F2-C660-4ABB-83AF-3F5B3E2F7700}"/>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18" name="Textplatzhalter 6">
            <a:extLst>
              <a:ext uri="{FF2B5EF4-FFF2-40B4-BE49-F238E27FC236}">
                <a16:creationId xmlns:a16="http://schemas.microsoft.com/office/drawing/2014/main" id="{CAB2683D-D5E7-45B9-9133-F4CFD483FA94}"/>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20" name="Textplatzhalter 6">
            <a:extLst>
              <a:ext uri="{FF2B5EF4-FFF2-40B4-BE49-F238E27FC236}">
                <a16:creationId xmlns:a16="http://schemas.microsoft.com/office/drawing/2014/main" id="{952E3AD3-9675-4713-A437-FEFA1B540023}"/>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21" name="Textplatzhalter 6">
            <a:extLst>
              <a:ext uri="{FF2B5EF4-FFF2-40B4-BE49-F238E27FC236}">
                <a16:creationId xmlns:a16="http://schemas.microsoft.com/office/drawing/2014/main" id="{1852432A-5FDF-42C2-BC07-F1752012B84C}"/>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24" name="Textplatzhalter 6">
            <a:extLst>
              <a:ext uri="{FF2B5EF4-FFF2-40B4-BE49-F238E27FC236}">
                <a16:creationId xmlns:a16="http://schemas.microsoft.com/office/drawing/2014/main" id="{B2468A8B-4816-458C-AEB6-53AB9CF88AF3}"/>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25" name="Textplatzhalter 6">
            <a:extLst>
              <a:ext uri="{FF2B5EF4-FFF2-40B4-BE49-F238E27FC236}">
                <a16:creationId xmlns:a16="http://schemas.microsoft.com/office/drawing/2014/main" id="{F92C0AC2-BCD1-47F5-99DB-35823E79AB94}"/>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26" name="Textplatzhalter 6">
            <a:extLst>
              <a:ext uri="{FF2B5EF4-FFF2-40B4-BE49-F238E27FC236}">
                <a16:creationId xmlns:a16="http://schemas.microsoft.com/office/drawing/2014/main" id="{6E5C8951-ED83-4B8D-A041-11DC6291DD84}"/>
              </a:ext>
            </a:extLst>
          </p:cNvPr>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a:extLst>
              <a:ext uri="{FF2B5EF4-FFF2-40B4-BE49-F238E27FC236}">
                <a16:creationId xmlns:a16="http://schemas.microsoft.com/office/drawing/2014/main" id="{7D6B79FA-8C76-4CA9-AF55-F7541503ECB2}"/>
              </a:ext>
            </a:extLst>
          </p:cNvPr>
          <p:cNvSpPr>
            <a:spLocks noGrp="1"/>
          </p:cNvSpPr>
          <p:nvPr>
            <p:ph type="body" sz="quarter" idx="26" hasCustomPrompt="1"/>
          </p:nvPr>
        </p:nvSpPr>
        <p:spPr>
          <a:xfrm>
            <a:off x="6206332" y="1632184"/>
            <a:ext cx="320601" cy="281103"/>
          </a:xfrm>
        </p:spPr>
        <p:txBody>
          <a:bodyPr wrap="none" rIns="0">
            <a:noAutofit/>
          </a:bodyPr>
          <a:lstStyle>
            <a:lvl1pPr>
              <a:defRPr sz="1800" b="1">
                <a:solidFill>
                  <a:srgbClr val="8C9FB1"/>
                </a:solidFill>
              </a:defRPr>
            </a:lvl1pPr>
          </a:lstStyle>
          <a:p>
            <a:pPr lvl="0"/>
            <a:r>
              <a:rPr lang="de-DE" dirty="0"/>
              <a:t>07 </a:t>
            </a:r>
          </a:p>
        </p:txBody>
      </p:sp>
      <p:sp>
        <p:nvSpPr>
          <p:cNvPr id="28" name="Textplatzhalter 6">
            <a:extLst>
              <a:ext uri="{FF2B5EF4-FFF2-40B4-BE49-F238E27FC236}">
                <a16:creationId xmlns:a16="http://schemas.microsoft.com/office/drawing/2014/main" id="{89249A36-CB58-4007-8E81-30FA75194BA0}"/>
              </a:ext>
            </a:extLst>
          </p:cNvPr>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a:extLst>
              <a:ext uri="{FF2B5EF4-FFF2-40B4-BE49-F238E27FC236}">
                <a16:creationId xmlns:a16="http://schemas.microsoft.com/office/drawing/2014/main" id="{953A9A61-99D0-44B5-89EB-1D1035F914BD}"/>
              </a:ext>
            </a:extLst>
          </p:cNvPr>
          <p:cNvSpPr>
            <a:spLocks noGrp="1"/>
          </p:cNvSpPr>
          <p:nvPr>
            <p:ph type="body" sz="quarter" idx="28" hasCustomPrompt="1"/>
          </p:nvPr>
        </p:nvSpPr>
        <p:spPr>
          <a:xfrm>
            <a:off x="6206332" y="2355533"/>
            <a:ext cx="320601" cy="281103"/>
          </a:xfrm>
        </p:spPr>
        <p:txBody>
          <a:bodyPr wrap="none" rIns="0">
            <a:noAutofit/>
          </a:bodyPr>
          <a:lstStyle>
            <a:lvl1pPr>
              <a:defRPr sz="1800" b="1">
                <a:solidFill>
                  <a:srgbClr val="8C9FB1"/>
                </a:solidFill>
              </a:defRPr>
            </a:lvl1pPr>
          </a:lstStyle>
          <a:p>
            <a:pPr lvl="0"/>
            <a:r>
              <a:rPr lang="de-DE" dirty="0"/>
              <a:t>08 </a:t>
            </a:r>
          </a:p>
        </p:txBody>
      </p:sp>
      <p:sp>
        <p:nvSpPr>
          <p:cNvPr id="30" name="Textplatzhalter 6">
            <a:extLst>
              <a:ext uri="{FF2B5EF4-FFF2-40B4-BE49-F238E27FC236}">
                <a16:creationId xmlns:a16="http://schemas.microsoft.com/office/drawing/2014/main" id="{E80B7F99-D2A6-486E-BB92-8192AB563EFC}"/>
              </a:ext>
            </a:extLst>
          </p:cNvPr>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a:extLst>
              <a:ext uri="{FF2B5EF4-FFF2-40B4-BE49-F238E27FC236}">
                <a16:creationId xmlns:a16="http://schemas.microsoft.com/office/drawing/2014/main" id="{C08D70F6-D151-42E1-8F5E-DD5ADD0927D9}"/>
              </a:ext>
            </a:extLst>
          </p:cNvPr>
          <p:cNvSpPr>
            <a:spLocks noGrp="1"/>
          </p:cNvSpPr>
          <p:nvPr>
            <p:ph type="body" sz="quarter" idx="30" hasCustomPrompt="1"/>
          </p:nvPr>
        </p:nvSpPr>
        <p:spPr>
          <a:xfrm>
            <a:off x="6206332" y="4525580"/>
            <a:ext cx="307841" cy="281103"/>
          </a:xfrm>
        </p:spPr>
        <p:txBody>
          <a:bodyPr wrap="none" rIns="0">
            <a:noAutofit/>
          </a:bodyPr>
          <a:lstStyle>
            <a:lvl1pPr>
              <a:defRPr sz="1800" b="1">
                <a:solidFill>
                  <a:srgbClr val="8C9FB1"/>
                </a:solidFill>
              </a:defRPr>
            </a:lvl1pPr>
          </a:lstStyle>
          <a:p>
            <a:pPr lvl="0"/>
            <a:r>
              <a:rPr lang="de-DE" dirty="0"/>
              <a:t>11 </a:t>
            </a:r>
          </a:p>
        </p:txBody>
      </p:sp>
      <p:sp>
        <p:nvSpPr>
          <p:cNvPr id="32" name="Textplatzhalter 6">
            <a:extLst>
              <a:ext uri="{FF2B5EF4-FFF2-40B4-BE49-F238E27FC236}">
                <a16:creationId xmlns:a16="http://schemas.microsoft.com/office/drawing/2014/main" id="{34991AD2-EBFD-4358-9611-2BE7F693C7FF}"/>
              </a:ext>
            </a:extLst>
          </p:cNvPr>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a:extLst>
              <a:ext uri="{FF2B5EF4-FFF2-40B4-BE49-F238E27FC236}">
                <a16:creationId xmlns:a16="http://schemas.microsoft.com/office/drawing/2014/main" id="{E6132B6E-46AD-4F19-ACEF-FC5E2EBEEE72}"/>
              </a:ext>
            </a:extLst>
          </p:cNvPr>
          <p:cNvSpPr>
            <a:spLocks noGrp="1"/>
          </p:cNvSpPr>
          <p:nvPr>
            <p:ph type="body" sz="quarter" idx="32" hasCustomPrompt="1"/>
          </p:nvPr>
        </p:nvSpPr>
        <p:spPr>
          <a:xfrm>
            <a:off x="6206332" y="3078882"/>
            <a:ext cx="320601" cy="281103"/>
          </a:xfrm>
        </p:spPr>
        <p:txBody>
          <a:bodyPr wrap="none" rIns="0">
            <a:noAutofit/>
          </a:bodyPr>
          <a:lstStyle>
            <a:lvl1pPr>
              <a:defRPr sz="1800" b="1">
                <a:solidFill>
                  <a:srgbClr val="8C9FB1"/>
                </a:solidFill>
              </a:defRPr>
            </a:lvl1pPr>
          </a:lstStyle>
          <a:p>
            <a:pPr lvl="0"/>
            <a:r>
              <a:rPr lang="de-DE" dirty="0"/>
              <a:t>09 </a:t>
            </a:r>
          </a:p>
        </p:txBody>
      </p:sp>
      <p:sp>
        <p:nvSpPr>
          <p:cNvPr id="34" name="Textplatzhalter 6">
            <a:extLst>
              <a:ext uri="{FF2B5EF4-FFF2-40B4-BE49-F238E27FC236}">
                <a16:creationId xmlns:a16="http://schemas.microsoft.com/office/drawing/2014/main" id="{5B29B58B-9C14-4145-95A8-C62AC51F1A6E}"/>
              </a:ext>
            </a:extLst>
          </p:cNvPr>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a:extLst>
              <a:ext uri="{FF2B5EF4-FFF2-40B4-BE49-F238E27FC236}">
                <a16:creationId xmlns:a16="http://schemas.microsoft.com/office/drawing/2014/main" id="{5E6DB4F9-1F61-4B1E-8694-CF32F6ABEB8F}"/>
              </a:ext>
            </a:extLst>
          </p:cNvPr>
          <p:cNvSpPr>
            <a:spLocks noGrp="1"/>
          </p:cNvSpPr>
          <p:nvPr>
            <p:ph type="body" sz="quarter" idx="34" hasCustomPrompt="1"/>
          </p:nvPr>
        </p:nvSpPr>
        <p:spPr>
          <a:xfrm>
            <a:off x="6206332" y="3802231"/>
            <a:ext cx="320601" cy="281103"/>
          </a:xfrm>
        </p:spPr>
        <p:txBody>
          <a:bodyPr wrap="none" rIns="0">
            <a:noAutofit/>
          </a:bodyPr>
          <a:lstStyle>
            <a:lvl1pPr>
              <a:defRPr sz="1800" b="1">
                <a:solidFill>
                  <a:srgbClr val="8C9FB1"/>
                </a:solidFill>
              </a:defRPr>
            </a:lvl1pPr>
          </a:lstStyle>
          <a:p>
            <a:pPr lvl="0"/>
            <a:r>
              <a:rPr lang="de-DE" dirty="0"/>
              <a:t>10 </a:t>
            </a:r>
          </a:p>
        </p:txBody>
      </p:sp>
      <p:sp>
        <p:nvSpPr>
          <p:cNvPr id="36" name="Textplatzhalter 6">
            <a:extLst>
              <a:ext uri="{FF2B5EF4-FFF2-40B4-BE49-F238E27FC236}">
                <a16:creationId xmlns:a16="http://schemas.microsoft.com/office/drawing/2014/main" id="{F139CCA6-FA40-4FAD-991E-8F0D932F40B0}"/>
              </a:ext>
            </a:extLst>
          </p:cNvPr>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a:extLst>
              <a:ext uri="{FF2B5EF4-FFF2-40B4-BE49-F238E27FC236}">
                <a16:creationId xmlns:a16="http://schemas.microsoft.com/office/drawing/2014/main" id="{4ABC58A4-2FF6-4DD6-B7CE-07D57A9854B7}"/>
              </a:ext>
            </a:extLst>
          </p:cNvPr>
          <p:cNvSpPr>
            <a:spLocks noGrp="1"/>
          </p:cNvSpPr>
          <p:nvPr>
            <p:ph type="body" sz="quarter" idx="36" hasCustomPrompt="1"/>
          </p:nvPr>
        </p:nvSpPr>
        <p:spPr>
          <a:xfrm>
            <a:off x="6206332" y="5248930"/>
            <a:ext cx="320601" cy="281103"/>
          </a:xfrm>
        </p:spPr>
        <p:txBody>
          <a:bodyPr wrap="none" rIns="0">
            <a:noAutofit/>
          </a:bodyPr>
          <a:lstStyle>
            <a:lvl1pPr>
              <a:defRPr sz="1800" b="1">
                <a:solidFill>
                  <a:srgbClr val="8C9FB1"/>
                </a:solidFill>
              </a:defRPr>
            </a:lvl1pPr>
          </a:lstStyle>
          <a:p>
            <a:pPr lvl="0"/>
            <a:r>
              <a:rPr lang="de-DE" dirty="0"/>
              <a:t>12 </a:t>
            </a:r>
          </a:p>
        </p:txBody>
      </p:sp>
      <p:sp>
        <p:nvSpPr>
          <p:cNvPr id="6" name="Titel 5">
            <a:extLst>
              <a:ext uri="{FF2B5EF4-FFF2-40B4-BE49-F238E27FC236}">
                <a16:creationId xmlns:a16="http://schemas.microsoft.com/office/drawing/2014/main" id="{B83D1D4D-3108-48AF-9002-E2787CA11C49}"/>
              </a:ext>
            </a:extLst>
          </p:cNvPr>
          <p:cNvSpPr>
            <a:spLocks noGrp="1"/>
          </p:cNvSpPr>
          <p:nvPr>
            <p:ph type="title"/>
          </p:nvPr>
        </p:nvSpPr>
        <p:spPr>
          <a:xfrm>
            <a:off x="518318" y="301185"/>
            <a:ext cx="6844385" cy="332399"/>
          </a:xfrm>
        </p:spPr>
        <p:txBody>
          <a:bodyPr/>
          <a:lstStyle>
            <a:lvl1pPr>
              <a:defRPr>
                <a:solidFill>
                  <a:srgbClr val="041E42"/>
                </a:solidFill>
              </a:defRPr>
            </a:lvl1pPr>
          </a:lstStyle>
          <a:p>
            <a:r>
              <a:rPr lang="de-DE" dirty="0"/>
              <a:t>Mastertitelformat bearbeiten</a:t>
            </a:r>
          </a:p>
        </p:txBody>
      </p:sp>
      <p:sp>
        <p:nvSpPr>
          <p:cNvPr id="38" name="Textplatzhalter 9">
            <a:extLst>
              <a:ext uri="{FF2B5EF4-FFF2-40B4-BE49-F238E27FC236}">
                <a16:creationId xmlns:a16="http://schemas.microsoft.com/office/drawing/2014/main" id="{37A4DE60-6537-42AA-B80E-663634EF66B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
        <p:nvSpPr>
          <p:cNvPr id="39" name="Textplatzhalter 6">
            <a:extLst>
              <a:ext uri="{FF2B5EF4-FFF2-40B4-BE49-F238E27FC236}">
                <a16:creationId xmlns:a16="http://schemas.microsoft.com/office/drawing/2014/main" id="{D6F3326C-A71E-4096-84A9-CBF2623C8CD8}"/>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40" name="Textplatzhalter 6">
            <a:extLst>
              <a:ext uri="{FF2B5EF4-FFF2-40B4-BE49-F238E27FC236}">
                <a16:creationId xmlns:a16="http://schemas.microsoft.com/office/drawing/2014/main" id="{E6C7796D-6ED1-4B91-AD58-8FB5EA6F6F85}"/>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7" name="Bildplatzhalter 6">
            <a:extLst>
              <a:ext uri="{FF2B5EF4-FFF2-40B4-BE49-F238E27FC236}">
                <a16:creationId xmlns:a16="http://schemas.microsoft.com/office/drawing/2014/main" id="{86D31599-AF4C-4469-80F6-AA369A20BF0B}"/>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Tree>
    <p:extLst>
      <p:ext uri="{BB962C8B-B14F-4D97-AF65-F5344CB8AC3E}">
        <p14:creationId xmlns:p14="http://schemas.microsoft.com/office/powerpoint/2010/main" val="1651016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hlussfolie">
    <p:bg>
      <p:bgRef idx="1001">
        <a:schemeClr val="bg2"/>
      </p:bgRef>
    </p:bg>
    <p:spTree>
      <p:nvGrpSpPr>
        <p:cNvPr id="1" name=""/>
        <p:cNvGrpSpPr/>
        <p:nvPr/>
      </p:nvGrpSpPr>
      <p:grpSpPr>
        <a:xfrm>
          <a:off x="0" y="0"/>
          <a:ext cx="0" cy="0"/>
          <a:chOff x="0" y="0"/>
          <a:chExt cx="0" cy="0"/>
        </a:xfrm>
      </p:grpSpPr>
      <p:sp>
        <p:nvSpPr>
          <p:cNvPr id="57" name="Textplatzhalter 167">
            <a:extLst>
              <a:ext uri="{FF2B5EF4-FFF2-40B4-BE49-F238E27FC236}">
                <a16:creationId xmlns:a16="http://schemas.microsoft.com/office/drawing/2014/main" id="{68AB2348-B91F-4E68-BDE1-60ECCE02B493}"/>
              </a:ext>
            </a:extLst>
          </p:cNvPr>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59" name="Bildplatzhalter 60">
            <a:extLst>
              <a:ext uri="{FF2B5EF4-FFF2-40B4-BE49-F238E27FC236}">
                <a16:creationId xmlns:a16="http://schemas.microsoft.com/office/drawing/2014/main" id="{92CE05A2-27DE-4191-8A63-5C7C7ACA37CD}"/>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60" name="Rechteck 59">
            <a:extLst>
              <a:ext uri="{FF2B5EF4-FFF2-40B4-BE49-F238E27FC236}">
                <a16:creationId xmlns:a16="http://schemas.microsoft.com/office/drawing/2014/main" id="{CBD8B083-79E8-44E1-BA43-E993160F02E1}"/>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a:extLst>
              <a:ext uri="{FF2B5EF4-FFF2-40B4-BE49-F238E27FC236}">
                <a16:creationId xmlns:a16="http://schemas.microsoft.com/office/drawing/2014/main" id="{94E4DAD8-28C4-496D-803F-AF50BFF89A85}"/>
              </a:ext>
            </a:extLst>
          </p:cNvPr>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dirty="0" smtClean="0">
                <a:latin typeface="+mj-lt"/>
                <a:ea typeface="+mj-ea"/>
                <a:cs typeface="+mj-cs"/>
              </a:defRPr>
            </a:lvl1pPr>
          </a:lstStyle>
          <a:p>
            <a:pPr lvl="0">
              <a:spcBef>
                <a:spcPct val="0"/>
              </a:spcBef>
            </a:pPr>
            <a:r>
              <a:rPr lang="de-DE" dirty="0"/>
              <a:t>Vielen Dank</a:t>
            </a:r>
            <a:br>
              <a:rPr lang="de-DE" dirty="0"/>
            </a:br>
            <a:r>
              <a:rPr lang="de-DE" dirty="0"/>
              <a:t>für Ihre Aufmerksamkeit!</a:t>
            </a:r>
          </a:p>
        </p:txBody>
      </p:sp>
      <p:grpSp>
        <p:nvGrpSpPr>
          <p:cNvPr id="56" name="Gruppieren 55">
            <a:extLst>
              <a:ext uri="{FF2B5EF4-FFF2-40B4-BE49-F238E27FC236}">
                <a16:creationId xmlns:a16="http://schemas.microsoft.com/office/drawing/2014/main" id="{0C3B9D07-F821-46AB-95B1-D19222D00FD7}"/>
              </a:ext>
            </a:extLst>
          </p:cNvPr>
          <p:cNvGrpSpPr/>
          <p:nvPr userDrawn="1"/>
        </p:nvGrpSpPr>
        <p:grpSpPr>
          <a:xfrm>
            <a:off x="-390525" y="160153"/>
            <a:ext cx="333375" cy="136812"/>
            <a:chOff x="-133350" y="2711163"/>
            <a:chExt cx="333375" cy="136812"/>
          </a:xfrm>
        </p:grpSpPr>
        <p:cxnSp>
          <p:nvCxnSpPr>
            <p:cNvPr id="62" name="Gerader Verbinder 61">
              <a:extLst>
                <a:ext uri="{FF2B5EF4-FFF2-40B4-BE49-F238E27FC236}">
                  <a16:creationId xmlns:a16="http://schemas.microsoft.com/office/drawing/2014/main" id="{22380010-0050-441D-BA9C-97B58351587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C13F555F-C26E-4B21-A77C-6CA7380155F8}"/>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4" name="Gruppieren 63">
            <a:extLst>
              <a:ext uri="{FF2B5EF4-FFF2-40B4-BE49-F238E27FC236}">
                <a16:creationId xmlns:a16="http://schemas.microsoft.com/office/drawing/2014/main" id="{705760C0-8935-4141-9AEE-BB96816B3799}"/>
              </a:ext>
            </a:extLst>
          </p:cNvPr>
          <p:cNvGrpSpPr/>
          <p:nvPr userDrawn="1"/>
        </p:nvGrpSpPr>
        <p:grpSpPr>
          <a:xfrm>
            <a:off x="-390525" y="1131703"/>
            <a:ext cx="333375" cy="136812"/>
            <a:chOff x="-133350" y="2711163"/>
            <a:chExt cx="333375" cy="136812"/>
          </a:xfrm>
        </p:grpSpPr>
        <p:cxnSp>
          <p:nvCxnSpPr>
            <p:cNvPr id="66" name="Gerader Verbinder 65">
              <a:extLst>
                <a:ext uri="{FF2B5EF4-FFF2-40B4-BE49-F238E27FC236}">
                  <a16:creationId xmlns:a16="http://schemas.microsoft.com/office/drawing/2014/main" id="{EBE9DAC0-7790-4611-B602-40B3CD18C73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1FBE1EE4-3D10-40E7-9F1E-627A51E59C6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8" name="Gruppieren 67">
            <a:extLst>
              <a:ext uri="{FF2B5EF4-FFF2-40B4-BE49-F238E27FC236}">
                <a16:creationId xmlns:a16="http://schemas.microsoft.com/office/drawing/2014/main" id="{B25E0919-4E1B-4A97-A1C2-6AE7D2A59920}"/>
              </a:ext>
            </a:extLst>
          </p:cNvPr>
          <p:cNvGrpSpPr/>
          <p:nvPr userDrawn="1"/>
        </p:nvGrpSpPr>
        <p:grpSpPr>
          <a:xfrm>
            <a:off x="-390525" y="1491963"/>
            <a:ext cx="333375" cy="136812"/>
            <a:chOff x="-133350" y="2711163"/>
            <a:chExt cx="333375" cy="136812"/>
          </a:xfrm>
        </p:grpSpPr>
        <p:cxnSp>
          <p:nvCxnSpPr>
            <p:cNvPr id="69" name="Gerader Verbinder 68">
              <a:extLst>
                <a:ext uri="{FF2B5EF4-FFF2-40B4-BE49-F238E27FC236}">
                  <a16:creationId xmlns:a16="http://schemas.microsoft.com/office/drawing/2014/main" id="{849FBB7D-3378-4F36-B80B-3E0BDCA8343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a:extLst>
                <a:ext uri="{FF2B5EF4-FFF2-40B4-BE49-F238E27FC236}">
                  <a16:creationId xmlns:a16="http://schemas.microsoft.com/office/drawing/2014/main" id="{6141066E-6566-420D-B6EB-886DF25CCD1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71" name="Gruppieren 70">
            <a:extLst>
              <a:ext uri="{FF2B5EF4-FFF2-40B4-BE49-F238E27FC236}">
                <a16:creationId xmlns:a16="http://schemas.microsoft.com/office/drawing/2014/main" id="{87A742EA-EC3D-47DE-9C2D-533639983C8D}"/>
              </a:ext>
            </a:extLst>
          </p:cNvPr>
          <p:cNvGrpSpPr/>
          <p:nvPr userDrawn="1"/>
        </p:nvGrpSpPr>
        <p:grpSpPr>
          <a:xfrm>
            <a:off x="-390525" y="3292188"/>
            <a:ext cx="333375" cy="136812"/>
            <a:chOff x="-133350" y="2711163"/>
            <a:chExt cx="333375" cy="136812"/>
          </a:xfrm>
        </p:grpSpPr>
        <p:cxnSp>
          <p:nvCxnSpPr>
            <p:cNvPr id="72" name="Gerader Verbinder 71">
              <a:extLst>
                <a:ext uri="{FF2B5EF4-FFF2-40B4-BE49-F238E27FC236}">
                  <a16:creationId xmlns:a16="http://schemas.microsoft.com/office/drawing/2014/main" id="{846719FD-F8B1-447D-8561-7A1E238E8A5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a:extLst>
                <a:ext uri="{FF2B5EF4-FFF2-40B4-BE49-F238E27FC236}">
                  <a16:creationId xmlns:a16="http://schemas.microsoft.com/office/drawing/2014/main" id="{2ABDBC31-5895-4E49-887D-433A43B32DB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4" name="Gruppieren 73">
            <a:extLst>
              <a:ext uri="{FF2B5EF4-FFF2-40B4-BE49-F238E27FC236}">
                <a16:creationId xmlns:a16="http://schemas.microsoft.com/office/drawing/2014/main" id="{AEF4BF1C-C847-48A1-A7BF-3BEE82EF1C59}"/>
              </a:ext>
            </a:extLst>
          </p:cNvPr>
          <p:cNvGrpSpPr/>
          <p:nvPr userDrawn="1"/>
        </p:nvGrpSpPr>
        <p:grpSpPr>
          <a:xfrm>
            <a:off x="-390525" y="6063963"/>
            <a:ext cx="333375" cy="136812"/>
            <a:chOff x="-133350" y="2711163"/>
            <a:chExt cx="333375" cy="136812"/>
          </a:xfrm>
        </p:grpSpPr>
        <p:cxnSp>
          <p:nvCxnSpPr>
            <p:cNvPr id="75" name="Gerader Verbinder 74">
              <a:extLst>
                <a:ext uri="{FF2B5EF4-FFF2-40B4-BE49-F238E27FC236}">
                  <a16:creationId xmlns:a16="http://schemas.microsoft.com/office/drawing/2014/main" id="{1CF60061-B6B2-4FE6-9482-278DFD418B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3D29742-39CB-41E5-B346-BADC9743E285}"/>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7" name="Gruppieren 76">
            <a:extLst>
              <a:ext uri="{FF2B5EF4-FFF2-40B4-BE49-F238E27FC236}">
                <a16:creationId xmlns:a16="http://schemas.microsoft.com/office/drawing/2014/main" id="{D55A5473-7182-4B24-8843-51E2ADF3D492}"/>
              </a:ext>
            </a:extLst>
          </p:cNvPr>
          <p:cNvGrpSpPr/>
          <p:nvPr userDrawn="1"/>
        </p:nvGrpSpPr>
        <p:grpSpPr>
          <a:xfrm>
            <a:off x="-390525" y="6495763"/>
            <a:ext cx="333375" cy="136812"/>
            <a:chOff x="-133350" y="2711163"/>
            <a:chExt cx="333375" cy="136812"/>
          </a:xfrm>
        </p:grpSpPr>
        <p:cxnSp>
          <p:nvCxnSpPr>
            <p:cNvPr id="78" name="Gerader Verbinder 77">
              <a:extLst>
                <a:ext uri="{FF2B5EF4-FFF2-40B4-BE49-F238E27FC236}">
                  <a16:creationId xmlns:a16="http://schemas.microsoft.com/office/drawing/2014/main" id="{204A095A-3A24-4259-92A8-4500898AC05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a:extLst>
                <a:ext uri="{FF2B5EF4-FFF2-40B4-BE49-F238E27FC236}">
                  <a16:creationId xmlns:a16="http://schemas.microsoft.com/office/drawing/2014/main" id="{82971EAD-9159-4D12-8726-4FBE6AFA23F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80" name="Gruppieren 79">
            <a:extLst>
              <a:ext uri="{FF2B5EF4-FFF2-40B4-BE49-F238E27FC236}">
                <a16:creationId xmlns:a16="http://schemas.microsoft.com/office/drawing/2014/main" id="{D1FF9524-93DA-476B-89EA-9E475617F2D9}"/>
              </a:ext>
            </a:extLst>
          </p:cNvPr>
          <p:cNvGrpSpPr/>
          <p:nvPr userDrawn="1"/>
        </p:nvGrpSpPr>
        <p:grpSpPr>
          <a:xfrm rot="16200000">
            <a:off x="281643" y="-299136"/>
            <a:ext cx="333375" cy="136808"/>
            <a:chOff x="-133350" y="2711167"/>
            <a:chExt cx="333375" cy="136808"/>
          </a:xfrm>
        </p:grpSpPr>
        <p:cxnSp>
          <p:nvCxnSpPr>
            <p:cNvPr id="81" name="Gerader Verbinder 80">
              <a:extLst>
                <a:ext uri="{FF2B5EF4-FFF2-40B4-BE49-F238E27FC236}">
                  <a16:creationId xmlns:a16="http://schemas.microsoft.com/office/drawing/2014/main" id="{8DFFD401-DC7D-4F6D-82BF-DC6E357E598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36A6CE9C-ECB8-42E6-B61D-3A0F3C4D7A5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3" name="Gruppieren 82">
            <a:extLst>
              <a:ext uri="{FF2B5EF4-FFF2-40B4-BE49-F238E27FC236}">
                <a16:creationId xmlns:a16="http://schemas.microsoft.com/office/drawing/2014/main" id="{20076CAA-CFEC-4359-9762-07ED0661EE26}"/>
              </a:ext>
            </a:extLst>
          </p:cNvPr>
          <p:cNvGrpSpPr/>
          <p:nvPr userDrawn="1"/>
        </p:nvGrpSpPr>
        <p:grpSpPr>
          <a:xfrm rot="16200000">
            <a:off x="5752963" y="-299136"/>
            <a:ext cx="333375" cy="136804"/>
            <a:chOff x="-133350" y="2711171"/>
            <a:chExt cx="333375" cy="136804"/>
          </a:xfrm>
        </p:grpSpPr>
        <p:cxnSp>
          <p:nvCxnSpPr>
            <p:cNvPr id="84" name="Gerader Verbinder 83">
              <a:extLst>
                <a:ext uri="{FF2B5EF4-FFF2-40B4-BE49-F238E27FC236}">
                  <a16:creationId xmlns:a16="http://schemas.microsoft.com/office/drawing/2014/main" id="{91EF761B-D6BF-475C-8903-456E1F0576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a:extLst>
                <a:ext uri="{FF2B5EF4-FFF2-40B4-BE49-F238E27FC236}">
                  <a16:creationId xmlns:a16="http://schemas.microsoft.com/office/drawing/2014/main" id="{413A99B1-6C23-41A6-A82B-0EC01B77947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6" name="Gruppieren 85">
            <a:extLst>
              <a:ext uri="{FF2B5EF4-FFF2-40B4-BE49-F238E27FC236}">
                <a16:creationId xmlns:a16="http://schemas.microsoft.com/office/drawing/2014/main" id="{16CE4EF7-E819-4747-A9E4-8C86F991481E}"/>
              </a:ext>
            </a:extLst>
          </p:cNvPr>
          <p:cNvGrpSpPr/>
          <p:nvPr userDrawn="1"/>
        </p:nvGrpSpPr>
        <p:grpSpPr>
          <a:xfrm>
            <a:off x="6203950" y="-397424"/>
            <a:ext cx="124906" cy="333375"/>
            <a:chOff x="6416680" y="-397424"/>
            <a:chExt cx="124906" cy="333375"/>
          </a:xfrm>
        </p:grpSpPr>
        <p:cxnSp>
          <p:nvCxnSpPr>
            <p:cNvPr id="87" name="Gerader Verbinder 86">
              <a:extLst>
                <a:ext uri="{FF2B5EF4-FFF2-40B4-BE49-F238E27FC236}">
                  <a16:creationId xmlns:a16="http://schemas.microsoft.com/office/drawing/2014/main" id="{3B78DE36-86EF-463F-A7E5-0CD3043C9F4D}"/>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a:extLst>
                <a:ext uri="{FF2B5EF4-FFF2-40B4-BE49-F238E27FC236}">
                  <a16:creationId xmlns:a16="http://schemas.microsoft.com/office/drawing/2014/main" id="{EAD15804-28A7-4690-889A-7D8A91A7D478}"/>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9" name="Gerader Verbinder 88">
            <a:extLst>
              <a:ext uri="{FF2B5EF4-FFF2-40B4-BE49-F238E27FC236}">
                <a16:creationId xmlns:a16="http://schemas.microsoft.com/office/drawing/2014/main" id="{9023C4F7-97EF-4D2F-9223-1AFEE89D9C6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a:extLst>
              <a:ext uri="{FF2B5EF4-FFF2-40B4-BE49-F238E27FC236}">
                <a16:creationId xmlns:a16="http://schemas.microsoft.com/office/drawing/2014/main" id="{D5072DFD-BA29-43BB-A0B1-01F593A0242E}"/>
              </a:ext>
            </a:extLst>
          </p:cNvPr>
          <p:cNvGrpSpPr/>
          <p:nvPr userDrawn="1"/>
        </p:nvGrpSpPr>
        <p:grpSpPr>
          <a:xfrm rot="16200000">
            <a:off x="11447325" y="-299139"/>
            <a:ext cx="333375" cy="136800"/>
            <a:chOff x="-133350" y="2711175"/>
            <a:chExt cx="333375" cy="136800"/>
          </a:xfrm>
        </p:grpSpPr>
        <p:cxnSp>
          <p:nvCxnSpPr>
            <p:cNvPr id="91" name="Gerader Verbinder 90">
              <a:extLst>
                <a:ext uri="{FF2B5EF4-FFF2-40B4-BE49-F238E27FC236}">
                  <a16:creationId xmlns:a16="http://schemas.microsoft.com/office/drawing/2014/main" id="{A9C77A6D-E177-4B69-A5A1-6B77E4229F3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701274C6-5A42-4082-BC4B-8532BFB4CC40}"/>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3" name="Gruppieren 92">
            <a:extLst>
              <a:ext uri="{FF2B5EF4-FFF2-40B4-BE49-F238E27FC236}">
                <a16:creationId xmlns:a16="http://schemas.microsoft.com/office/drawing/2014/main" id="{026F1790-1AA5-2249-AC8D-458445CB9276}"/>
              </a:ext>
            </a:extLst>
          </p:cNvPr>
          <p:cNvGrpSpPr/>
          <p:nvPr userDrawn="1"/>
        </p:nvGrpSpPr>
        <p:grpSpPr>
          <a:xfrm>
            <a:off x="510639" y="293096"/>
            <a:ext cx="2388067" cy="301237"/>
            <a:chOff x="510639" y="293688"/>
            <a:chExt cx="2594512" cy="327279"/>
          </a:xfrm>
        </p:grpSpPr>
        <p:sp>
          <p:nvSpPr>
            <p:cNvPr id="94" name="Freihandform: Form 139">
              <a:extLst>
                <a:ext uri="{FF2B5EF4-FFF2-40B4-BE49-F238E27FC236}">
                  <a16:creationId xmlns:a16="http://schemas.microsoft.com/office/drawing/2014/main" id="{A21D6C90-CB6F-5742-B27A-61223E4D0276}"/>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5" name="Freihandform: Form 140">
              <a:extLst>
                <a:ext uri="{FF2B5EF4-FFF2-40B4-BE49-F238E27FC236}">
                  <a16:creationId xmlns:a16="http://schemas.microsoft.com/office/drawing/2014/main" id="{AD0321DC-F0FE-444A-A11C-AD1929DC8A9D}"/>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6" name="Freihandform: Form 141">
              <a:extLst>
                <a:ext uri="{FF2B5EF4-FFF2-40B4-BE49-F238E27FC236}">
                  <a16:creationId xmlns:a16="http://schemas.microsoft.com/office/drawing/2014/main" id="{26533122-7334-2A48-988D-C005CB3DBF35}"/>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7" name="Freihandform: Form 142">
              <a:extLst>
                <a:ext uri="{FF2B5EF4-FFF2-40B4-BE49-F238E27FC236}">
                  <a16:creationId xmlns:a16="http://schemas.microsoft.com/office/drawing/2014/main" id="{AEA3C75E-A2CA-A949-9620-F3FBBC32F186}"/>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8" name="Freihandform: Form 143">
              <a:extLst>
                <a:ext uri="{FF2B5EF4-FFF2-40B4-BE49-F238E27FC236}">
                  <a16:creationId xmlns:a16="http://schemas.microsoft.com/office/drawing/2014/main" id="{12CC2BD9-F08D-6843-8054-67F3295C4D11}"/>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9" name="Freihandform: Form 144">
              <a:extLst>
                <a:ext uri="{FF2B5EF4-FFF2-40B4-BE49-F238E27FC236}">
                  <a16:creationId xmlns:a16="http://schemas.microsoft.com/office/drawing/2014/main" id="{0091577E-076D-F64A-95AF-2939860D6325}"/>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0" name="Freihandform: Form 145">
              <a:extLst>
                <a:ext uri="{FF2B5EF4-FFF2-40B4-BE49-F238E27FC236}">
                  <a16:creationId xmlns:a16="http://schemas.microsoft.com/office/drawing/2014/main" id="{5600DA2B-A584-9F4F-80C0-8BE95E6C0A45}"/>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101" name="Freihandform: Form 146">
              <a:extLst>
                <a:ext uri="{FF2B5EF4-FFF2-40B4-BE49-F238E27FC236}">
                  <a16:creationId xmlns:a16="http://schemas.microsoft.com/office/drawing/2014/main" id="{0ADFB78B-5A0B-EC48-B160-DB451C67D058}"/>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2" name="Freihandform: Form 147">
              <a:extLst>
                <a:ext uri="{FF2B5EF4-FFF2-40B4-BE49-F238E27FC236}">
                  <a16:creationId xmlns:a16="http://schemas.microsoft.com/office/drawing/2014/main" id="{C6B7CD53-2D3F-8F4A-9C0F-459B22C64249}"/>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3" name="Freihandform: Form 148">
              <a:extLst>
                <a:ext uri="{FF2B5EF4-FFF2-40B4-BE49-F238E27FC236}">
                  <a16:creationId xmlns:a16="http://schemas.microsoft.com/office/drawing/2014/main" id="{03CC9F64-7804-5240-88A6-B67E28D0AD06}"/>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4" name="Freihandform: Form 149">
              <a:extLst>
                <a:ext uri="{FF2B5EF4-FFF2-40B4-BE49-F238E27FC236}">
                  <a16:creationId xmlns:a16="http://schemas.microsoft.com/office/drawing/2014/main" id="{E6643B5A-CFDD-5C43-A59B-93938CABC24B}"/>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5" name="Freihandform: Form 150">
              <a:extLst>
                <a:ext uri="{FF2B5EF4-FFF2-40B4-BE49-F238E27FC236}">
                  <a16:creationId xmlns:a16="http://schemas.microsoft.com/office/drawing/2014/main" id="{D26AF907-03C7-FA42-B615-832617429969}"/>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6" name="Freihandform: Form 151">
              <a:extLst>
                <a:ext uri="{FF2B5EF4-FFF2-40B4-BE49-F238E27FC236}">
                  <a16:creationId xmlns:a16="http://schemas.microsoft.com/office/drawing/2014/main" id="{98F9BDF6-AE59-C44A-8626-FCA4C438AE9A}"/>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2">
              <a:extLst>
                <a:ext uri="{FF2B5EF4-FFF2-40B4-BE49-F238E27FC236}">
                  <a16:creationId xmlns:a16="http://schemas.microsoft.com/office/drawing/2014/main" id="{97588694-F74D-B543-BF65-516DF62D573B}"/>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8" name="Freihandform: Form 153">
              <a:extLst>
                <a:ext uri="{FF2B5EF4-FFF2-40B4-BE49-F238E27FC236}">
                  <a16:creationId xmlns:a16="http://schemas.microsoft.com/office/drawing/2014/main" id="{71F0FABB-571B-EE45-BBF5-1BD649E61A7A}"/>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4">
              <a:extLst>
                <a:ext uri="{FF2B5EF4-FFF2-40B4-BE49-F238E27FC236}">
                  <a16:creationId xmlns:a16="http://schemas.microsoft.com/office/drawing/2014/main" id="{6F35B898-AF9E-B24C-8095-1B2E00B5976C}"/>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0" name="Freihandform: Form 155">
              <a:extLst>
                <a:ext uri="{FF2B5EF4-FFF2-40B4-BE49-F238E27FC236}">
                  <a16:creationId xmlns:a16="http://schemas.microsoft.com/office/drawing/2014/main" id="{F31686E7-1238-1D42-9AAE-AEFC064F817E}"/>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6">
              <a:extLst>
                <a:ext uri="{FF2B5EF4-FFF2-40B4-BE49-F238E27FC236}">
                  <a16:creationId xmlns:a16="http://schemas.microsoft.com/office/drawing/2014/main" id="{9573ACD1-98CF-3D47-8F2D-806BC94B7645}"/>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2" name="Freihandform: Form 157">
              <a:extLst>
                <a:ext uri="{FF2B5EF4-FFF2-40B4-BE49-F238E27FC236}">
                  <a16:creationId xmlns:a16="http://schemas.microsoft.com/office/drawing/2014/main" id="{5833A8CA-68BA-1D42-ADB9-DD476590B3FA}"/>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3" name="Freihandform: Form 158">
              <a:extLst>
                <a:ext uri="{FF2B5EF4-FFF2-40B4-BE49-F238E27FC236}">
                  <a16:creationId xmlns:a16="http://schemas.microsoft.com/office/drawing/2014/main" id="{38CDB2DE-A029-F143-A449-BDAACA6CB6BE}"/>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2" name="Freihandform: Form 159">
              <a:extLst>
                <a:ext uri="{FF2B5EF4-FFF2-40B4-BE49-F238E27FC236}">
                  <a16:creationId xmlns:a16="http://schemas.microsoft.com/office/drawing/2014/main" id="{2E3EBA2D-AAD7-5F44-A166-ABBB3A44348D}"/>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3" name="Freihandform: Form 160">
              <a:extLst>
                <a:ext uri="{FF2B5EF4-FFF2-40B4-BE49-F238E27FC236}">
                  <a16:creationId xmlns:a16="http://schemas.microsoft.com/office/drawing/2014/main" id="{CB811BC1-B517-F04A-82E8-C60B78A199D1}"/>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4" name="Freihandform: Form 161">
              <a:extLst>
                <a:ext uri="{FF2B5EF4-FFF2-40B4-BE49-F238E27FC236}">
                  <a16:creationId xmlns:a16="http://schemas.microsoft.com/office/drawing/2014/main" id="{E2703D52-5297-3C48-B86D-DCFEA836ACA9}"/>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5" name="Freihandform: Form 162">
              <a:extLst>
                <a:ext uri="{FF2B5EF4-FFF2-40B4-BE49-F238E27FC236}">
                  <a16:creationId xmlns:a16="http://schemas.microsoft.com/office/drawing/2014/main" id="{DCA81DDD-FB1B-B648-8F82-E70860C4CE4D}"/>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6" name="Freihandform: Form 163">
              <a:extLst>
                <a:ext uri="{FF2B5EF4-FFF2-40B4-BE49-F238E27FC236}">
                  <a16:creationId xmlns:a16="http://schemas.microsoft.com/office/drawing/2014/main" id="{01936875-CBF0-F349-804D-4C37C944AB17}"/>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5">
              <a:extLst>
                <a:ext uri="{FF2B5EF4-FFF2-40B4-BE49-F238E27FC236}">
                  <a16:creationId xmlns:a16="http://schemas.microsoft.com/office/drawing/2014/main" id="{92C51272-86B6-4B48-A4AE-D472CA82B923}"/>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8" name="Freihandform: Form 166">
              <a:extLst>
                <a:ext uri="{FF2B5EF4-FFF2-40B4-BE49-F238E27FC236}">
                  <a16:creationId xmlns:a16="http://schemas.microsoft.com/office/drawing/2014/main" id="{2C3A0B47-9D82-FE45-9457-BF81CD2FA7A6}"/>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FD97DAD5-B085-5D44-BE42-8F3B9EE9F595}"/>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D8ECE762-73AE-2C47-9441-EA7230658360}"/>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268398A3-39FF-4648-9FD9-E1F75E54D12C}"/>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DEEB7B98-F8C7-214A-AF07-80D38697E5EF}"/>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B0794D66-9071-5140-AC48-F2C47D431BC6}"/>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41947595-CA8E-5241-98C0-5EFA06643BED}"/>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F7EB5DA7-F9C3-684D-838F-266E140A7655}"/>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5E2D2D99-EF02-1D4D-9F6A-DEB889A0447B}"/>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2F91FC47-FBF2-C346-8E62-806EB9B2438F}"/>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A4630EB4-B754-944C-9CB6-CE520408D1BF}"/>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48F22E58-B093-7A4C-8FD8-28E1C21328AA}"/>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A6E2FCD4-9705-3940-BF2A-D1239696D458}"/>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D6DD86DF-00FF-D74B-981F-9FD8B5BF1914}"/>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91A50E87-376B-6D43-978E-5C6F4575592A}"/>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A011A632-65C3-334B-891C-670B5B727835}"/>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6359897B-BEE2-184D-9C5D-0F9713382934}"/>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E4B815F2-CB49-0640-ABE6-3672063D4CAB}"/>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8181309B-0D7E-C447-A3C3-424CD8B2E92D}"/>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A1C774AA-192A-1540-A66B-EEAAA42C920D}"/>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697E23D0-D2AD-3142-8A3E-37ABC6B906BF}"/>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C5FC6DC2-92D0-6D49-BDFC-FA21FE7F4933}"/>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402015ED-8B6D-DE4E-8093-A79355D84C63}"/>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4" name="Freihandform: Form 87">
            <a:extLst>
              <a:ext uri="{FF2B5EF4-FFF2-40B4-BE49-F238E27FC236}">
                <a16:creationId xmlns:a16="http://schemas.microsoft.com/office/drawing/2014/main" id="{C7277E25-4150-EF4E-B2B2-BD3F0A3E2646}"/>
              </a:ext>
            </a:extLst>
          </p:cNvPr>
          <p:cNvSpPr/>
          <p:nvPr userDrawn="1"/>
        </p:nvSpPr>
        <p:spPr>
          <a:xfrm>
            <a:off x="10272966" y="300704"/>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152488056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8180691-36C4-442B-801E-F5F906A331D4}" type="datetime4">
              <a:rPr lang="de-DE" smtClean="0"/>
              <a:t>13. Juli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39" name="Bildplatzhalter 8">
            <a:extLst>
              <a:ext uri="{FF2B5EF4-FFF2-40B4-BE49-F238E27FC236}">
                <a16:creationId xmlns:a16="http://schemas.microsoft.com/office/drawing/2014/main" id="{C307E1A8-BB91-4A01-9481-49FD8B5663F9}"/>
              </a:ext>
            </a:extLst>
          </p:cNvPr>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p>
        </p:txBody>
      </p:sp>
      <p:sp>
        <p:nvSpPr>
          <p:cNvPr id="40" name="Textplatzhalter 10">
            <a:extLst>
              <a:ext uri="{FF2B5EF4-FFF2-40B4-BE49-F238E27FC236}">
                <a16:creationId xmlns:a16="http://schemas.microsoft.com/office/drawing/2014/main" id="{7ADEC47A-086D-40D0-ACA4-691359338125}"/>
              </a:ext>
            </a:extLst>
          </p:cNvPr>
          <p:cNvSpPr>
            <a:spLocks noGrp="1"/>
          </p:cNvSpPr>
          <p:nvPr>
            <p:ph type="body" sz="quarter" idx="26"/>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Textplatzhalter 6">
            <a:extLst>
              <a:ext uri="{FF2B5EF4-FFF2-40B4-BE49-F238E27FC236}">
                <a16:creationId xmlns:a16="http://schemas.microsoft.com/office/drawing/2014/main" id="{814385D7-3CBE-40E3-B67F-C8C515F3C0EF}"/>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26" name="Textplatzhalter 6">
            <a:extLst>
              <a:ext uri="{FF2B5EF4-FFF2-40B4-BE49-F238E27FC236}">
                <a16:creationId xmlns:a16="http://schemas.microsoft.com/office/drawing/2014/main" id="{BF0108A6-83E5-4EB1-9FFE-599D1B8CC324}"/>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27" name="Textplatzhalter 6">
            <a:extLst>
              <a:ext uri="{FF2B5EF4-FFF2-40B4-BE49-F238E27FC236}">
                <a16:creationId xmlns:a16="http://schemas.microsoft.com/office/drawing/2014/main" id="{267C2477-3228-475F-AFD7-A441A08AAE52}"/>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28" name="Textplatzhalter 6">
            <a:extLst>
              <a:ext uri="{FF2B5EF4-FFF2-40B4-BE49-F238E27FC236}">
                <a16:creationId xmlns:a16="http://schemas.microsoft.com/office/drawing/2014/main" id="{372EDABB-0CB3-495E-B38E-EBB187C3F00C}"/>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29" name="Textplatzhalter 6">
            <a:extLst>
              <a:ext uri="{FF2B5EF4-FFF2-40B4-BE49-F238E27FC236}">
                <a16:creationId xmlns:a16="http://schemas.microsoft.com/office/drawing/2014/main" id="{F8DE391A-D3CD-46A0-9DA6-BE18B632C972}"/>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30" name="Textplatzhalter 6">
            <a:extLst>
              <a:ext uri="{FF2B5EF4-FFF2-40B4-BE49-F238E27FC236}">
                <a16:creationId xmlns:a16="http://schemas.microsoft.com/office/drawing/2014/main" id="{6D22FFA5-3E37-4F35-A696-49186B6B1118}"/>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31" name="Textplatzhalter 6">
            <a:extLst>
              <a:ext uri="{FF2B5EF4-FFF2-40B4-BE49-F238E27FC236}">
                <a16:creationId xmlns:a16="http://schemas.microsoft.com/office/drawing/2014/main" id="{BFD50D54-7BD1-4F76-8C9C-C2D77E59243A}"/>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32" name="Textplatzhalter 6">
            <a:extLst>
              <a:ext uri="{FF2B5EF4-FFF2-40B4-BE49-F238E27FC236}">
                <a16:creationId xmlns:a16="http://schemas.microsoft.com/office/drawing/2014/main" id="{1CB17604-E112-4197-B54C-292891529DF6}"/>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33" name="Textplatzhalter 6">
            <a:extLst>
              <a:ext uri="{FF2B5EF4-FFF2-40B4-BE49-F238E27FC236}">
                <a16:creationId xmlns:a16="http://schemas.microsoft.com/office/drawing/2014/main" id="{D30B4D90-1B5E-403E-AD31-C32004032091}"/>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34" name="Textplatzhalter 6">
            <a:extLst>
              <a:ext uri="{FF2B5EF4-FFF2-40B4-BE49-F238E27FC236}">
                <a16:creationId xmlns:a16="http://schemas.microsoft.com/office/drawing/2014/main" id="{72B1944A-640B-4200-A785-CFA163F71818}"/>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35" name="Textplatzhalter 6">
            <a:extLst>
              <a:ext uri="{FF2B5EF4-FFF2-40B4-BE49-F238E27FC236}">
                <a16:creationId xmlns:a16="http://schemas.microsoft.com/office/drawing/2014/main" id="{5ECB7BBA-6A53-45DD-882E-1DF6A99780C0}"/>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36" name="Textplatzhalter 6">
            <a:extLst>
              <a:ext uri="{FF2B5EF4-FFF2-40B4-BE49-F238E27FC236}">
                <a16:creationId xmlns:a16="http://schemas.microsoft.com/office/drawing/2014/main" id="{FE56B6C1-047C-44D7-B1DD-8B723581E084}"/>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21" name="Bildplatzhalter 6">
            <a:extLst>
              <a:ext uri="{FF2B5EF4-FFF2-40B4-BE49-F238E27FC236}">
                <a16:creationId xmlns:a16="http://schemas.microsoft.com/office/drawing/2014/main" id="{8F4DFED6-EBAA-4D0C-A5C6-CD2902883FB9}"/>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2" name="Titel 1">
            <a:extLst>
              <a:ext uri="{FF2B5EF4-FFF2-40B4-BE49-F238E27FC236}">
                <a16:creationId xmlns:a16="http://schemas.microsoft.com/office/drawing/2014/main" id="{365D3C98-AF8F-400F-858D-1D6CD4B95D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4" name="Textplatzhalter 9">
            <a:extLst>
              <a:ext uri="{FF2B5EF4-FFF2-40B4-BE49-F238E27FC236}">
                <a16:creationId xmlns:a16="http://schemas.microsoft.com/office/drawing/2014/main" id="{E94ED47E-AE0F-46CF-A861-AA42DCC1736C}"/>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159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apiteltrenner">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25DBE663-8CF8-4EA4-AF83-5C771F9A06FE}" type="datetime4">
              <a:rPr lang="de-DE" smtClean="0"/>
              <a:t>13. Juli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7987594-F169-42FB-8839-77BF8D405E37}"/>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a:extLst>
              <a:ext uri="{FF2B5EF4-FFF2-40B4-BE49-F238E27FC236}">
                <a16:creationId xmlns:a16="http://schemas.microsoft.com/office/drawing/2014/main" id="{9A6E8BA9-5951-4163-8A80-4621C65DA816}"/>
              </a:ext>
            </a:extLst>
          </p:cNvPr>
          <p:cNvGrpSpPr/>
          <p:nvPr userDrawn="1"/>
        </p:nvGrpSpPr>
        <p:grpSpPr>
          <a:xfrm>
            <a:off x="-390525" y="160153"/>
            <a:ext cx="333375" cy="136812"/>
            <a:chOff x="-133350" y="2711163"/>
            <a:chExt cx="333375" cy="136812"/>
          </a:xfrm>
        </p:grpSpPr>
        <p:cxnSp>
          <p:nvCxnSpPr>
            <p:cNvPr id="61" name="Gerader Verbinder 60">
              <a:extLst>
                <a:ext uri="{FF2B5EF4-FFF2-40B4-BE49-F238E27FC236}">
                  <a16:creationId xmlns:a16="http://schemas.microsoft.com/office/drawing/2014/main" id="{59DAB7DF-1308-4B09-91FE-7DF38D6584E7}"/>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87654828-5D94-4A05-BD5F-25792A149E05}"/>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3" name="Gruppieren 62">
            <a:extLst>
              <a:ext uri="{FF2B5EF4-FFF2-40B4-BE49-F238E27FC236}">
                <a16:creationId xmlns:a16="http://schemas.microsoft.com/office/drawing/2014/main" id="{9D3F2F75-1623-4F64-97FE-EA0C4D9FABDC}"/>
              </a:ext>
            </a:extLst>
          </p:cNvPr>
          <p:cNvGrpSpPr/>
          <p:nvPr userDrawn="1"/>
        </p:nvGrpSpPr>
        <p:grpSpPr>
          <a:xfrm>
            <a:off x="-390525" y="1131703"/>
            <a:ext cx="333375" cy="136812"/>
            <a:chOff x="-133350" y="2711163"/>
            <a:chExt cx="333375" cy="136812"/>
          </a:xfrm>
        </p:grpSpPr>
        <p:cxnSp>
          <p:nvCxnSpPr>
            <p:cNvPr id="64" name="Gerader Verbinder 63">
              <a:extLst>
                <a:ext uri="{FF2B5EF4-FFF2-40B4-BE49-F238E27FC236}">
                  <a16:creationId xmlns:a16="http://schemas.microsoft.com/office/drawing/2014/main" id="{B042E0F0-49A6-465F-A607-A4C2EFB5486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9D612980-2A2D-4E94-8238-9C67C608554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6" name="Gruppieren 65">
            <a:extLst>
              <a:ext uri="{FF2B5EF4-FFF2-40B4-BE49-F238E27FC236}">
                <a16:creationId xmlns:a16="http://schemas.microsoft.com/office/drawing/2014/main" id="{2CE76F8C-9B22-4BB3-B2D6-15EC2A58C7A7}"/>
              </a:ext>
            </a:extLst>
          </p:cNvPr>
          <p:cNvGrpSpPr/>
          <p:nvPr userDrawn="1"/>
        </p:nvGrpSpPr>
        <p:grpSpPr>
          <a:xfrm>
            <a:off x="-390525" y="1491963"/>
            <a:ext cx="333375" cy="136812"/>
            <a:chOff x="-133350" y="2711163"/>
            <a:chExt cx="333375" cy="136812"/>
          </a:xfrm>
        </p:grpSpPr>
        <p:cxnSp>
          <p:nvCxnSpPr>
            <p:cNvPr id="67" name="Gerader Verbinder 66">
              <a:extLst>
                <a:ext uri="{FF2B5EF4-FFF2-40B4-BE49-F238E27FC236}">
                  <a16:creationId xmlns:a16="http://schemas.microsoft.com/office/drawing/2014/main" id="{9C843E82-BEFA-4CF2-BA2F-3C80060D31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4762BE88-2459-479F-84FF-4DF483AA142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9" name="Gruppieren 68">
            <a:extLst>
              <a:ext uri="{FF2B5EF4-FFF2-40B4-BE49-F238E27FC236}">
                <a16:creationId xmlns:a16="http://schemas.microsoft.com/office/drawing/2014/main" id="{104E26F8-EA1A-4C6F-92E1-8F6F98ABFA13}"/>
              </a:ext>
            </a:extLst>
          </p:cNvPr>
          <p:cNvGrpSpPr/>
          <p:nvPr userDrawn="1"/>
        </p:nvGrpSpPr>
        <p:grpSpPr>
          <a:xfrm>
            <a:off x="-390525" y="3292188"/>
            <a:ext cx="333375" cy="136812"/>
            <a:chOff x="-133350" y="2711163"/>
            <a:chExt cx="333375" cy="136812"/>
          </a:xfrm>
        </p:grpSpPr>
        <p:cxnSp>
          <p:nvCxnSpPr>
            <p:cNvPr id="70" name="Gerader Verbinder 69">
              <a:extLst>
                <a:ext uri="{FF2B5EF4-FFF2-40B4-BE49-F238E27FC236}">
                  <a16:creationId xmlns:a16="http://schemas.microsoft.com/office/drawing/2014/main" id="{1A8A854C-301D-4327-AEA2-BCC20A8872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5A547124-456E-49C6-8FC8-111D0AAFEB7F}"/>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2" name="Gruppieren 71">
            <a:extLst>
              <a:ext uri="{FF2B5EF4-FFF2-40B4-BE49-F238E27FC236}">
                <a16:creationId xmlns:a16="http://schemas.microsoft.com/office/drawing/2014/main" id="{73B26B5D-1FEC-45B5-B34A-6A1B50955F0E}"/>
              </a:ext>
            </a:extLst>
          </p:cNvPr>
          <p:cNvGrpSpPr/>
          <p:nvPr userDrawn="1"/>
        </p:nvGrpSpPr>
        <p:grpSpPr>
          <a:xfrm>
            <a:off x="-390525" y="6063963"/>
            <a:ext cx="333375" cy="136812"/>
            <a:chOff x="-133350" y="2711163"/>
            <a:chExt cx="333375" cy="136812"/>
          </a:xfrm>
        </p:grpSpPr>
        <p:cxnSp>
          <p:nvCxnSpPr>
            <p:cNvPr id="73" name="Gerader Verbinder 72">
              <a:extLst>
                <a:ext uri="{FF2B5EF4-FFF2-40B4-BE49-F238E27FC236}">
                  <a16:creationId xmlns:a16="http://schemas.microsoft.com/office/drawing/2014/main" id="{3423A679-4F5C-456E-AB6C-7A18EA3E5BA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69754FAD-5E71-4087-B3E8-0FEC37E0D864}"/>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5" name="Gruppieren 74">
            <a:extLst>
              <a:ext uri="{FF2B5EF4-FFF2-40B4-BE49-F238E27FC236}">
                <a16:creationId xmlns:a16="http://schemas.microsoft.com/office/drawing/2014/main" id="{7C156EC4-BDB3-4DEA-9B78-E98FCFD2F54B}"/>
              </a:ext>
            </a:extLst>
          </p:cNvPr>
          <p:cNvGrpSpPr/>
          <p:nvPr userDrawn="1"/>
        </p:nvGrpSpPr>
        <p:grpSpPr>
          <a:xfrm>
            <a:off x="-390525" y="6495763"/>
            <a:ext cx="333375" cy="136812"/>
            <a:chOff x="-133350" y="2711163"/>
            <a:chExt cx="333375" cy="136812"/>
          </a:xfrm>
        </p:grpSpPr>
        <p:cxnSp>
          <p:nvCxnSpPr>
            <p:cNvPr id="76" name="Gerader Verbinder 75">
              <a:extLst>
                <a:ext uri="{FF2B5EF4-FFF2-40B4-BE49-F238E27FC236}">
                  <a16:creationId xmlns:a16="http://schemas.microsoft.com/office/drawing/2014/main" id="{9E9C384D-D46B-429F-9A97-86F6E3560FE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64B7918E-86D1-49EB-8917-1468D42A6E25}"/>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8" name="Gruppieren 77">
            <a:extLst>
              <a:ext uri="{FF2B5EF4-FFF2-40B4-BE49-F238E27FC236}">
                <a16:creationId xmlns:a16="http://schemas.microsoft.com/office/drawing/2014/main" id="{750A6733-FD78-4442-98B4-E2BED64B460F}"/>
              </a:ext>
            </a:extLst>
          </p:cNvPr>
          <p:cNvGrpSpPr/>
          <p:nvPr userDrawn="1"/>
        </p:nvGrpSpPr>
        <p:grpSpPr>
          <a:xfrm rot="16200000">
            <a:off x="281643" y="-299136"/>
            <a:ext cx="333375" cy="136808"/>
            <a:chOff x="-133350" y="2711167"/>
            <a:chExt cx="333375" cy="136808"/>
          </a:xfrm>
        </p:grpSpPr>
        <p:cxnSp>
          <p:nvCxnSpPr>
            <p:cNvPr id="79" name="Gerader Verbinder 78">
              <a:extLst>
                <a:ext uri="{FF2B5EF4-FFF2-40B4-BE49-F238E27FC236}">
                  <a16:creationId xmlns:a16="http://schemas.microsoft.com/office/drawing/2014/main" id="{77BB574D-D198-49E4-874D-732C0CBD5BF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67A72ACB-A6A0-450F-A8F3-9CA35EFC5560}"/>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1" name="Gruppieren 80">
            <a:extLst>
              <a:ext uri="{FF2B5EF4-FFF2-40B4-BE49-F238E27FC236}">
                <a16:creationId xmlns:a16="http://schemas.microsoft.com/office/drawing/2014/main" id="{C4970FA2-8D2D-462F-BD21-BDE052DC5824}"/>
              </a:ext>
            </a:extLst>
          </p:cNvPr>
          <p:cNvGrpSpPr/>
          <p:nvPr userDrawn="1"/>
        </p:nvGrpSpPr>
        <p:grpSpPr>
          <a:xfrm rot="16200000">
            <a:off x="5752963" y="-299136"/>
            <a:ext cx="333375" cy="136804"/>
            <a:chOff x="-133350" y="2711171"/>
            <a:chExt cx="333375" cy="136804"/>
          </a:xfrm>
        </p:grpSpPr>
        <p:cxnSp>
          <p:nvCxnSpPr>
            <p:cNvPr id="82" name="Gerader Verbinder 81">
              <a:extLst>
                <a:ext uri="{FF2B5EF4-FFF2-40B4-BE49-F238E27FC236}">
                  <a16:creationId xmlns:a16="http://schemas.microsoft.com/office/drawing/2014/main" id="{A7C30986-FB99-416E-BC3E-3BAEC067C11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4CE018F4-A860-49B3-B4CD-A328759F15C6}"/>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4" name="Gruppieren 83">
            <a:extLst>
              <a:ext uri="{FF2B5EF4-FFF2-40B4-BE49-F238E27FC236}">
                <a16:creationId xmlns:a16="http://schemas.microsoft.com/office/drawing/2014/main" id="{7C2BACBD-0A67-4A9A-B5DC-10C76F5DE4C2}"/>
              </a:ext>
            </a:extLst>
          </p:cNvPr>
          <p:cNvGrpSpPr/>
          <p:nvPr userDrawn="1"/>
        </p:nvGrpSpPr>
        <p:grpSpPr>
          <a:xfrm>
            <a:off x="6203950" y="-397424"/>
            <a:ext cx="124906" cy="333375"/>
            <a:chOff x="6416680" y="-397424"/>
            <a:chExt cx="124906" cy="333375"/>
          </a:xfrm>
        </p:grpSpPr>
        <p:cxnSp>
          <p:nvCxnSpPr>
            <p:cNvPr id="85" name="Gerader Verbinder 84">
              <a:extLst>
                <a:ext uri="{FF2B5EF4-FFF2-40B4-BE49-F238E27FC236}">
                  <a16:creationId xmlns:a16="http://schemas.microsoft.com/office/drawing/2014/main" id="{65F81584-9968-42FA-B3A9-1C13CEAE92A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B6D353C6-61DE-4475-8AC6-6D8AF12D49FB}"/>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7" name="Gerader Verbinder 86">
            <a:extLst>
              <a:ext uri="{FF2B5EF4-FFF2-40B4-BE49-F238E27FC236}">
                <a16:creationId xmlns:a16="http://schemas.microsoft.com/office/drawing/2014/main" id="{935008F2-D1D5-498F-9932-727B677C0ADE}"/>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9E72FA59-B055-4F1F-8F32-E797C18F96F9}"/>
              </a:ext>
            </a:extLst>
          </p:cNvPr>
          <p:cNvGrpSpPr/>
          <p:nvPr userDrawn="1"/>
        </p:nvGrpSpPr>
        <p:grpSpPr>
          <a:xfrm rot="16200000">
            <a:off x="11447325" y="-299139"/>
            <a:ext cx="333375" cy="136800"/>
            <a:chOff x="-133350" y="2711175"/>
            <a:chExt cx="333375" cy="136800"/>
          </a:xfrm>
        </p:grpSpPr>
        <p:cxnSp>
          <p:nvCxnSpPr>
            <p:cNvPr id="89" name="Gerader Verbinder 88">
              <a:extLst>
                <a:ext uri="{FF2B5EF4-FFF2-40B4-BE49-F238E27FC236}">
                  <a16:creationId xmlns:a16="http://schemas.microsoft.com/office/drawing/2014/main" id="{B89FA96C-C88D-4C6A-BE88-F3E3083BC51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CD67028C-ACEA-4E1C-BF3F-B09177D4335E}"/>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1" name="Gruppieren 90">
            <a:extLst>
              <a:ext uri="{FF2B5EF4-FFF2-40B4-BE49-F238E27FC236}">
                <a16:creationId xmlns:a16="http://schemas.microsoft.com/office/drawing/2014/main" id="{AAA9021C-F612-7A45-9064-2DAABFCA9C99}"/>
              </a:ext>
            </a:extLst>
          </p:cNvPr>
          <p:cNvGrpSpPr/>
          <p:nvPr userDrawn="1"/>
        </p:nvGrpSpPr>
        <p:grpSpPr>
          <a:xfrm>
            <a:off x="510639" y="293096"/>
            <a:ext cx="2388067" cy="301237"/>
            <a:chOff x="510639" y="293688"/>
            <a:chExt cx="2594512" cy="327279"/>
          </a:xfrm>
        </p:grpSpPr>
        <p:sp>
          <p:nvSpPr>
            <p:cNvPr id="92" name="Freihandform: Form 139">
              <a:extLst>
                <a:ext uri="{FF2B5EF4-FFF2-40B4-BE49-F238E27FC236}">
                  <a16:creationId xmlns:a16="http://schemas.microsoft.com/office/drawing/2014/main" id="{239FEB29-764E-D84F-A6B9-E572E9BA35FA}"/>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3" name="Freihandform: Form 140">
              <a:extLst>
                <a:ext uri="{FF2B5EF4-FFF2-40B4-BE49-F238E27FC236}">
                  <a16:creationId xmlns:a16="http://schemas.microsoft.com/office/drawing/2014/main" id="{30E07473-1FE4-ED4D-ABDA-C4460B82C76D}"/>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4" name="Freihandform: Form 141">
              <a:extLst>
                <a:ext uri="{FF2B5EF4-FFF2-40B4-BE49-F238E27FC236}">
                  <a16:creationId xmlns:a16="http://schemas.microsoft.com/office/drawing/2014/main" id="{ACFFFEA1-E2B9-BF4B-8614-D4E5B5F85F27}"/>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5" name="Freihandform: Form 142">
              <a:extLst>
                <a:ext uri="{FF2B5EF4-FFF2-40B4-BE49-F238E27FC236}">
                  <a16:creationId xmlns:a16="http://schemas.microsoft.com/office/drawing/2014/main" id="{DCFE20F4-1FAA-3B4B-AFD3-FE5FED6F8703}"/>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6" name="Freihandform: Form 143">
              <a:extLst>
                <a:ext uri="{FF2B5EF4-FFF2-40B4-BE49-F238E27FC236}">
                  <a16:creationId xmlns:a16="http://schemas.microsoft.com/office/drawing/2014/main" id="{3D433F7E-E5FB-4B45-87E4-D54E97FD3DEE}"/>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7" name="Freihandform: Form 144">
              <a:extLst>
                <a:ext uri="{FF2B5EF4-FFF2-40B4-BE49-F238E27FC236}">
                  <a16:creationId xmlns:a16="http://schemas.microsoft.com/office/drawing/2014/main" id="{39EB8253-0480-F945-BF50-3C39BC415AEF}"/>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8" name="Freihandform: Form 145">
              <a:extLst>
                <a:ext uri="{FF2B5EF4-FFF2-40B4-BE49-F238E27FC236}">
                  <a16:creationId xmlns:a16="http://schemas.microsoft.com/office/drawing/2014/main" id="{3C3CAEA5-31EB-6B48-8A0B-FDDA4E37BB49}"/>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9" name="Freihandform: Form 146">
              <a:extLst>
                <a:ext uri="{FF2B5EF4-FFF2-40B4-BE49-F238E27FC236}">
                  <a16:creationId xmlns:a16="http://schemas.microsoft.com/office/drawing/2014/main" id="{6BF62CD0-F5B5-8845-8426-81D7F83163CB}"/>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0" name="Freihandform: Form 147">
              <a:extLst>
                <a:ext uri="{FF2B5EF4-FFF2-40B4-BE49-F238E27FC236}">
                  <a16:creationId xmlns:a16="http://schemas.microsoft.com/office/drawing/2014/main" id="{74F82E2E-2B50-F84C-8BD0-1F0FD1E8B441}"/>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48">
              <a:extLst>
                <a:ext uri="{FF2B5EF4-FFF2-40B4-BE49-F238E27FC236}">
                  <a16:creationId xmlns:a16="http://schemas.microsoft.com/office/drawing/2014/main" id="{764A666C-D860-AD49-B7E5-01027DAF2F9E}"/>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2" name="Freihandform: Form 149">
              <a:extLst>
                <a:ext uri="{FF2B5EF4-FFF2-40B4-BE49-F238E27FC236}">
                  <a16:creationId xmlns:a16="http://schemas.microsoft.com/office/drawing/2014/main" id="{A60FAD8F-356D-9A49-8917-F8D75E39E254}"/>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3" name="Freihandform: Form 150">
              <a:extLst>
                <a:ext uri="{FF2B5EF4-FFF2-40B4-BE49-F238E27FC236}">
                  <a16:creationId xmlns:a16="http://schemas.microsoft.com/office/drawing/2014/main" id="{2122BFDD-4180-3242-9DE6-1722C6BB87E1}"/>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4" name="Freihandform: Form 151">
              <a:extLst>
                <a:ext uri="{FF2B5EF4-FFF2-40B4-BE49-F238E27FC236}">
                  <a16:creationId xmlns:a16="http://schemas.microsoft.com/office/drawing/2014/main" id="{A137BDFA-16B4-5E4D-90CA-25E45475E283}"/>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5" name="Freihandform: Form 152">
              <a:extLst>
                <a:ext uri="{FF2B5EF4-FFF2-40B4-BE49-F238E27FC236}">
                  <a16:creationId xmlns:a16="http://schemas.microsoft.com/office/drawing/2014/main" id="{51BC45C2-1274-BB42-B2FF-655E609A4F3F}"/>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6" name="Freihandform: Form 153">
              <a:extLst>
                <a:ext uri="{FF2B5EF4-FFF2-40B4-BE49-F238E27FC236}">
                  <a16:creationId xmlns:a16="http://schemas.microsoft.com/office/drawing/2014/main" id="{039CA6A1-8CFA-4A4B-9F23-2BB7B0C89625}"/>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4">
              <a:extLst>
                <a:ext uri="{FF2B5EF4-FFF2-40B4-BE49-F238E27FC236}">
                  <a16:creationId xmlns:a16="http://schemas.microsoft.com/office/drawing/2014/main" id="{ED05D2C0-4637-7549-888A-5A0ED2277201}"/>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8" name="Freihandform: Form 155">
              <a:extLst>
                <a:ext uri="{FF2B5EF4-FFF2-40B4-BE49-F238E27FC236}">
                  <a16:creationId xmlns:a16="http://schemas.microsoft.com/office/drawing/2014/main" id="{E19058B0-7775-D44E-B670-ABF807D028C6}"/>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6">
              <a:extLst>
                <a:ext uri="{FF2B5EF4-FFF2-40B4-BE49-F238E27FC236}">
                  <a16:creationId xmlns:a16="http://schemas.microsoft.com/office/drawing/2014/main" id="{B494CC1A-A672-C84F-986B-05A683E0AF13}"/>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0" name="Freihandform: Form 157">
              <a:extLst>
                <a:ext uri="{FF2B5EF4-FFF2-40B4-BE49-F238E27FC236}">
                  <a16:creationId xmlns:a16="http://schemas.microsoft.com/office/drawing/2014/main" id="{3FA5D363-CFB8-0746-97D7-B5D03E23E745}"/>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8">
              <a:extLst>
                <a:ext uri="{FF2B5EF4-FFF2-40B4-BE49-F238E27FC236}">
                  <a16:creationId xmlns:a16="http://schemas.microsoft.com/office/drawing/2014/main" id="{61F52BFA-2C47-174A-AD0B-49737BCE47CD}"/>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1" name="Freihandform: Form 159">
              <a:extLst>
                <a:ext uri="{FF2B5EF4-FFF2-40B4-BE49-F238E27FC236}">
                  <a16:creationId xmlns:a16="http://schemas.microsoft.com/office/drawing/2014/main" id="{56D89971-3BAE-8B48-8779-9659478A6E33}"/>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2" name="Freihandform: Form 160">
              <a:extLst>
                <a:ext uri="{FF2B5EF4-FFF2-40B4-BE49-F238E27FC236}">
                  <a16:creationId xmlns:a16="http://schemas.microsoft.com/office/drawing/2014/main" id="{5BFB40D3-0C94-C34E-8D0C-BA37CE64A2A6}"/>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3" name="Freihandform: Form 161">
              <a:extLst>
                <a:ext uri="{FF2B5EF4-FFF2-40B4-BE49-F238E27FC236}">
                  <a16:creationId xmlns:a16="http://schemas.microsoft.com/office/drawing/2014/main" id="{5F3B670D-3F4C-EB46-B888-A17039EC5DA8}"/>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4" name="Freihandform: Form 162">
              <a:extLst>
                <a:ext uri="{FF2B5EF4-FFF2-40B4-BE49-F238E27FC236}">
                  <a16:creationId xmlns:a16="http://schemas.microsoft.com/office/drawing/2014/main" id="{1AC6A114-F6C4-A44F-82C1-746D659D92E5}"/>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5" name="Freihandform: Form 163">
              <a:extLst>
                <a:ext uri="{FF2B5EF4-FFF2-40B4-BE49-F238E27FC236}">
                  <a16:creationId xmlns:a16="http://schemas.microsoft.com/office/drawing/2014/main" id="{6C84A291-9A88-BC46-9243-A5BDAD73E704}"/>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ED77166F-3C93-3744-9927-37978A728989}"/>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407D65A0-6EC3-0D4A-8197-FB6484487BE4}"/>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8" name="Freihandform: Form 168">
              <a:extLst>
                <a:ext uri="{FF2B5EF4-FFF2-40B4-BE49-F238E27FC236}">
                  <a16:creationId xmlns:a16="http://schemas.microsoft.com/office/drawing/2014/main" id="{F67E5B46-C275-4F48-A09F-54D35BC6A4BF}"/>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9" name="Freihandform: Form 169">
              <a:extLst>
                <a:ext uri="{FF2B5EF4-FFF2-40B4-BE49-F238E27FC236}">
                  <a16:creationId xmlns:a16="http://schemas.microsoft.com/office/drawing/2014/main" id="{909E25E7-19E2-8747-9126-F1AB3D631F78}"/>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0" name="Freihandform: Form 170">
              <a:extLst>
                <a:ext uri="{FF2B5EF4-FFF2-40B4-BE49-F238E27FC236}">
                  <a16:creationId xmlns:a16="http://schemas.microsoft.com/office/drawing/2014/main" id="{EAC5A913-E03E-7D4D-9078-FE9CA24554F9}"/>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1">
              <a:extLst>
                <a:ext uri="{FF2B5EF4-FFF2-40B4-BE49-F238E27FC236}">
                  <a16:creationId xmlns:a16="http://schemas.microsoft.com/office/drawing/2014/main" id="{8FABF0FD-F7EF-5349-A2E7-C349C225F8D4}"/>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2">
              <a:extLst>
                <a:ext uri="{FF2B5EF4-FFF2-40B4-BE49-F238E27FC236}">
                  <a16:creationId xmlns:a16="http://schemas.microsoft.com/office/drawing/2014/main" id="{691B08B6-CE79-0F4B-B988-B7D1CEE53D89}"/>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3" name="Freihandform: Form 173">
              <a:extLst>
                <a:ext uri="{FF2B5EF4-FFF2-40B4-BE49-F238E27FC236}">
                  <a16:creationId xmlns:a16="http://schemas.microsoft.com/office/drawing/2014/main" id="{618EC208-E675-F54F-926D-39AE3A23A938}"/>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4" name="Freihandform: Form 174">
              <a:extLst>
                <a:ext uri="{FF2B5EF4-FFF2-40B4-BE49-F238E27FC236}">
                  <a16:creationId xmlns:a16="http://schemas.microsoft.com/office/drawing/2014/main" id="{F3D8309A-1653-614D-A944-931615072E3B}"/>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5" name="Freihandform: Form 175">
              <a:extLst>
                <a:ext uri="{FF2B5EF4-FFF2-40B4-BE49-F238E27FC236}">
                  <a16:creationId xmlns:a16="http://schemas.microsoft.com/office/drawing/2014/main" id="{717FDDCD-E871-BB4D-B232-2CEF5564DDCE}"/>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6" name="Freihandform: Form 176">
              <a:extLst>
                <a:ext uri="{FF2B5EF4-FFF2-40B4-BE49-F238E27FC236}">
                  <a16:creationId xmlns:a16="http://schemas.microsoft.com/office/drawing/2014/main" id="{C8995C5D-7CC7-2E42-B769-E20C40839485}"/>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7" name="Freihandform: Form 177">
              <a:extLst>
                <a:ext uri="{FF2B5EF4-FFF2-40B4-BE49-F238E27FC236}">
                  <a16:creationId xmlns:a16="http://schemas.microsoft.com/office/drawing/2014/main" id="{F0031B75-0C69-0A40-8402-DC1DE0934A97}"/>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8" name="Freihandform: Form 178">
              <a:extLst>
                <a:ext uri="{FF2B5EF4-FFF2-40B4-BE49-F238E27FC236}">
                  <a16:creationId xmlns:a16="http://schemas.microsoft.com/office/drawing/2014/main" id="{A0198E80-4FED-D345-A056-52D3E6BA6E76}"/>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79" name="Freihandform: Form 179">
              <a:extLst>
                <a:ext uri="{FF2B5EF4-FFF2-40B4-BE49-F238E27FC236}">
                  <a16:creationId xmlns:a16="http://schemas.microsoft.com/office/drawing/2014/main" id="{77DC6720-D7A3-F240-A035-723109FD2169}"/>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0" name="Freihandform: Form 180">
              <a:extLst>
                <a:ext uri="{FF2B5EF4-FFF2-40B4-BE49-F238E27FC236}">
                  <a16:creationId xmlns:a16="http://schemas.microsoft.com/office/drawing/2014/main" id="{113741B5-0862-1B40-9D96-56B2A9E93BF4}"/>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1" name="Freihandform: Form 181">
              <a:extLst>
                <a:ext uri="{FF2B5EF4-FFF2-40B4-BE49-F238E27FC236}">
                  <a16:creationId xmlns:a16="http://schemas.microsoft.com/office/drawing/2014/main" id="{DAB37A08-003F-3245-8E24-7AF93F705B58}"/>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2" name="Freihandform: Form 182">
              <a:extLst>
                <a:ext uri="{FF2B5EF4-FFF2-40B4-BE49-F238E27FC236}">
                  <a16:creationId xmlns:a16="http://schemas.microsoft.com/office/drawing/2014/main" id="{FCFDE7EE-E7D1-544E-A701-3197B56FF0AD}"/>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3" name="Freihandform: Form 183">
              <a:extLst>
                <a:ext uri="{FF2B5EF4-FFF2-40B4-BE49-F238E27FC236}">
                  <a16:creationId xmlns:a16="http://schemas.microsoft.com/office/drawing/2014/main" id="{23158B01-DBA4-4448-A419-B14881054104}"/>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4" name="Freihandform: Form 184">
              <a:extLst>
                <a:ext uri="{FF2B5EF4-FFF2-40B4-BE49-F238E27FC236}">
                  <a16:creationId xmlns:a16="http://schemas.microsoft.com/office/drawing/2014/main" id="{F738BA72-6FA5-A340-A4D3-82C845D364B8}"/>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5" name="Freihandform: Form 185">
              <a:extLst>
                <a:ext uri="{FF2B5EF4-FFF2-40B4-BE49-F238E27FC236}">
                  <a16:creationId xmlns:a16="http://schemas.microsoft.com/office/drawing/2014/main" id="{A6D2746E-5F24-D745-A2A3-D0ADEEF336B5}"/>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6" name="Freihandform: Form 186">
              <a:extLst>
                <a:ext uri="{FF2B5EF4-FFF2-40B4-BE49-F238E27FC236}">
                  <a16:creationId xmlns:a16="http://schemas.microsoft.com/office/drawing/2014/main" id="{F365F04E-F6F3-EC40-8AF7-457F234C8148}"/>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7" name="Freihandform: Form 187">
              <a:extLst>
                <a:ext uri="{FF2B5EF4-FFF2-40B4-BE49-F238E27FC236}">
                  <a16:creationId xmlns:a16="http://schemas.microsoft.com/office/drawing/2014/main" id="{E795987B-C466-AF4D-91C5-7C0A403A567B}"/>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8" name="Freihandform: Form 188">
              <a:extLst>
                <a:ext uri="{FF2B5EF4-FFF2-40B4-BE49-F238E27FC236}">
                  <a16:creationId xmlns:a16="http://schemas.microsoft.com/office/drawing/2014/main" id="{03A27536-9171-8D4E-A050-974D975CBA72}"/>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89" name="Freihandform: Form 189">
              <a:extLst>
                <a:ext uri="{FF2B5EF4-FFF2-40B4-BE49-F238E27FC236}">
                  <a16:creationId xmlns:a16="http://schemas.microsoft.com/office/drawing/2014/main" id="{D643B2AE-9BD8-2447-B0FE-BFB5EF735DB4}"/>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1" name="Freihandform: Form 87">
            <a:extLst>
              <a:ext uri="{FF2B5EF4-FFF2-40B4-BE49-F238E27FC236}">
                <a16:creationId xmlns:a16="http://schemas.microsoft.com/office/drawing/2014/main" id="{DEFECFB7-4BFC-2143-8119-7CD966471870}"/>
              </a:ext>
            </a:extLst>
          </p:cNvPr>
          <p:cNvSpPr/>
          <p:nvPr userDrawn="1"/>
        </p:nvSpPr>
        <p:spPr>
          <a:xfrm>
            <a:off x="10272966" y="300704"/>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3110920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B4FCF17-48A0-4939-9B86-4A0E590241E6}" type="datetime4">
              <a:rPr lang="de-DE" smtClean="0"/>
              <a:t>13. Juli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7" y="1631156"/>
            <a:ext cx="11157745"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F5C59997-58CB-4A34-A7D6-744D4117FF64}"/>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9" name="Bildplatzhalter 6">
            <a:extLst>
              <a:ext uri="{FF2B5EF4-FFF2-40B4-BE49-F238E27FC236}">
                <a16:creationId xmlns:a16="http://schemas.microsoft.com/office/drawing/2014/main" id="{25613776-0F22-42BA-AE5A-1B73727AAD1E}"/>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8AE96D7-C3C8-4590-B13B-86D938A7890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5432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871C8739-BFB7-40C2-B28E-69BB709E9C11}" type="datetime4">
              <a:rPr lang="de-DE" smtClean="0"/>
              <a:t>13. Juli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6">
            <a:extLst>
              <a:ext uri="{FF2B5EF4-FFF2-40B4-BE49-F238E27FC236}">
                <a16:creationId xmlns:a16="http://schemas.microsoft.com/office/drawing/2014/main" id="{024A1079-17C2-45DE-A16B-14C152A08FA0}"/>
              </a:ext>
            </a:extLst>
          </p:cNvPr>
          <p:cNvSpPr>
            <a:spLocks noGrp="1"/>
          </p:cNvSpPr>
          <p:nvPr>
            <p:ph type="body" sz="quarter" idx="14"/>
          </p:nvPr>
        </p:nvSpPr>
        <p:spPr>
          <a:xfrm>
            <a:off x="6206329"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0" name="Bildplatzhalter 6">
            <a:extLst>
              <a:ext uri="{FF2B5EF4-FFF2-40B4-BE49-F238E27FC236}">
                <a16:creationId xmlns:a16="http://schemas.microsoft.com/office/drawing/2014/main" id="{6791738E-1095-45F8-98E2-D057FFD19CA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BAC64890-C924-4759-9B9B-7DE74E38C4A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4302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7B6080-B214-4A27-A13D-95A31493955D}" type="datetime4">
              <a:rPr lang="de-DE" smtClean="0"/>
              <a:t>13. Juli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636A777D-D5C6-4E84-A9C9-D0F4836A4C4E}"/>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1" name="Textplatzhalter 6">
            <a:extLst>
              <a:ext uri="{FF2B5EF4-FFF2-40B4-BE49-F238E27FC236}">
                <a16:creationId xmlns:a16="http://schemas.microsoft.com/office/drawing/2014/main" id="{D304591F-2FC9-4C29-9FE5-537955E3B924}"/>
              </a:ext>
            </a:extLst>
          </p:cNvPr>
          <p:cNvSpPr>
            <a:spLocks noGrp="1"/>
          </p:cNvSpPr>
          <p:nvPr>
            <p:ph type="body" sz="quarter" idx="16"/>
          </p:nvPr>
        </p:nvSpPr>
        <p:spPr>
          <a:xfrm>
            <a:off x="518318"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Textplatzhalter 6">
            <a:extLst>
              <a:ext uri="{FF2B5EF4-FFF2-40B4-BE49-F238E27FC236}">
                <a16:creationId xmlns:a16="http://schemas.microsoft.com/office/drawing/2014/main" id="{D0C47385-EF97-44EE-867E-E9365B44CAA4}"/>
              </a:ext>
            </a:extLst>
          </p:cNvPr>
          <p:cNvSpPr>
            <a:spLocks noGrp="1"/>
          </p:cNvSpPr>
          <p:nvPr>
            <p:ph type="body" sz="quarter" idx="17"/>
          </p:nvPr>
        </p:nvSpPr>
        <p:spPr>
          <a:xfrm>
            <a:off x="8107242"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Textplatzhalter 6">
            <a:extLst>
              <a:ext uri="{FF2B5EF4-FFF2-40B4-BE49-F238E27FC236}">
                <a16:creationId xmlns:a16="http://schemas.microsoft.com/office/drawing/2014/main" id="{E3F53468-6A74-4DFC-93FD-A760B9619657}"/>
              </a:ext>
            </a:extLst>
          </p:cNvPr>
          <p:cNvSpPr>
            <a:spLocks noGrp="1"/>
          </p:cNvSpPr>
          <p:nvPr>
            <p:ph type="body" sz="quarter" idx="18"/>
          </p:nvPr>
        </p:nvSpPr>
        <p:spPr>
          <a:xfrm>
            <a:off x="4312780"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6">
            <a:extLst>
              <a:ext uri="{FF2B5EF4-FFF2-40B4-BE49-F238E27FC236}">
                <a16:creationId xmlns:a16="http://schemas.microsoft.com/office/drawing/2014/main" id="{86333803-0B38-4F61-95AE-49DCFFD7FB8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7A7A670F-933B-48F3-B921-A1B739D6C9D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66918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4E4BF54-E288-44CA-9624-72B71A8A42AB}" type="datetime4">
              <a:rPr lang="de-DE" smtClean="0"/>
              <a:t>13. Juli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p>
        </p:txBody>
      </p:sp>
      <p:sp>
        <p:nvSpPr>
          <p:cNvPr id="11" name="Bildplatzhalter 6">
            <a:extLst>
              <a:ext uri="{FF2B5EF4-FFF2-40B4-BE49-F238E27FC236}">
                <a16:creationId xmlns:a16="http://schemas.microsoft.com/office/drawing/2014/main" id="{8D50DB04-91D7-4C23-96CE-09E0502D14CD}"/>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97A335FC-7B0F-4DB2-A1F6-1DF21639819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15395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2055A8-E7B1-419D-84AA-0C89B698BF26}" type="datetime4">
              <a:rPr lang="de-DE" smtClean="0"/>
              <a:t>13. Juli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6206331"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Bildplatzhalter 6">
            <a:extLst>
              <a:ext uri="{FF2B5EF4-FFF2-40B4-BE49-F238E27FC236}">
                <a16:creationId xmlns:a16="http://schemas.microsoft.com/office/drawing/2014/main" id="{1C6D487A-3469-4A14-880C-0C0352BFC29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D7BA2DC0-EE95-4994-AD5A-8F6A7D106E5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04713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3999BA3-562C-4E45-8F3B-A023F450BC21}"/>
              </a:ext>
            </a:extLst>
          </p:cNvPr>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p>
        </p:txBody>
      </p:sp>
      <p:sp>
        <p:nvSpPr>
          <p:cNvPr id="3" name="Textplatzhalter 2">
            <a:extLst>
              <a:ext uri="{FF2B5EF4-FFF2-40B4-BE49-F238E27FC236}">
                <a16:creationId xmlns:a16="http://schemas.microsoft.com/office/drawing/2014/main" id="{DA1581D5-332D-4C8E-AF45-43F518A6E572}"/>
              </a:ext>
            </a:extLst>
          </p:cNvPr>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DDD440FC-859D-4521-8908-A802F3E53507}"/>
              </a:ext>
            </a:extLst>
          </p:cNvPr>
          <p:cNvSpPr>
            <a:spLocks noGrp="1"/>
          </p:cNvSpPr>
          <p:nvPr>
            <p:ph type="dt" sz="half" idx="2"/>
          </p:nvPr>
        </p:nvSpPr>
        <p:spPr>
          <a:xfrm>
            <a:off x="10417351" y="6634666"/>
            <a:ext cx="849593" cy="123111"/>
          </a:xfrm>
          <a:prstGeom prst="rect">
            <a:avLst/>
          </a:prstGeom>
        </p:spPr>
        <p:txBody>
          <a:bodyPr vert="horz" wrap="none" lIns="0" tIns="0" rIns="0" bIns="0" rtlCol="0" anchor="t" anchorCtr="0">
            <a:spAutoFit/>
          </a:bodyPr>
          <a:lstStyle>
            <a:lvl1pPr algn="r">
              <a:defRPr sz="800">
                <a:solidFill>
                  <a:schemeClr val="tx1"/>
                </a:solidFill>
              </a:defRPr>
            </a:lvl1pPr>
          </a:lstStyle>
          <a:p>
            <a:fld id="{E4F9C00A-8AFB-47C9-A7D9-7909CE906E5E}" type="datetime4">
              <a:rPr lang="de-DE" smtClean="0"/>
              <a:t>13. Juli 2022</a:t>
            </a:fld>
            <a:endParaRPr lang="de-DE" dirty="0"/>
          </a:p>
        </p:txBody>
      </p:sp>
      <p:sp>
        <p:nvSpPr>
          <p:cNvPr id="5" name="Fußzeilenplatzhalter 4">
            <a:extLst>
              <a:ext uri="{FF2B5EF4-FFF2-40B4-BE49-F238E27FC236}">
                <a16:creationId xmlns:a16="http://schemas.microsoft.com/office/drawing/2014/main" id="{588C6C66-9703-4B53-BAF2-1F89587F3CF5}"/>
              </a:ext>
            </a:extLst>
          </p:cNvPr>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a:solidFill>
                  <a:schemeClr val="tx1"/>
                </a:solidFill>
              </a:defRPr>
            </a:lvl1pPr>
          </a:lstStyle>
          <a:p>
            <a:r>
              <a:rPr lang="de-DE"/>
              <a:t>Technische Fakultät</a:t>
            </a:r>
            <a:endParaRPr lang="de-DE" dirty="0"/>
          </a:p>
        </p:txBody>
      </p:sp>
      <p:sp>
        <p:nvSpPr>
          <p:cNvPr id="6" name="Foliennummernplatzhalter 5">
            <a:extLst>
              <a:ext uri="{FF2B5EF4-FFF2-40B4-BE49-F238E27FC236}">
                <a16:creationId xmlns:a16="http://schemas.microsoft.com/office/drawing/2014/main" id="{2C2FAB54-E254-4FCB-BB98-1E4D5A6D0B56}"/>
              </a:ext>
            </a:extLst>
          </p:cNvPr>
          <p:cNvSpPr>
            <a:spLocks noGrp="1"/>
          </p:cNvSpPr>
          <p:nvPr>
            <p:ph type="sldNum" sz="quarter" idx="4"/>
          </p:nvPr>
        </p:nvSpPr>
        <p:spPr>
          <a:xfrm>
            <a:off x="11482099" y="6634666"/>
            <a:ext cx="193964" cy="123111"/>
          </a:xfrm>
          <a:prstGeom prst="rect">
            <a:avLst/>
          </a:prstGeom>
        </p:spPr>
        <p:txBody>
          <a:bodyPr vert="horz" wrap="none" lIns="0" tIns="0" rIns="0" bIns="0" rtlCol="0" anchor="t" anchorCtr="0">
            <a:spAutoFit/>
          </a:bodyPr>
          <a:lstStyle>
            <a:lvl1pPr algn="r">
              <a:defRPr sz="800">
                <a:solidFill>
                  <a:schemeClr val="tx1"/>
                </a:solidFill>
              </a:defRPr>
            </a:lvl1p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639EA0DE-CCA1-4795-BE19-74C50E90E6A6}"/>
              </a:ext>
            </a:extLst>
          </p:cNvPr>
          <p:cNvSpPr/>
          <p:nvPr userDrawn="1"/>
        </p:nvSpPr>
        <p:spPr>
          <a:xfrm>
            <a:off x="518400" y="1196733"/>
            <a:ext cx="11676062" cy="720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10272FF-60F7-4AF4-9CD6-0A04080EA9B4}"/>
              </a:ext>
            </a:extLst>
          </p:cNvPr>
          <p:cNvSpPr/>
          <p:nvPr userDrawn="1"/>
        </p:nvSpPr>
        <p:spPr>
          <a:xfrm>
            <a:off x="517200" y="6538526"/>
            <a:ext cx="11674800" cy="108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594ED806-CB19-40CC-A79A-590CC1E2001C}"/>
              </a:ext>
            </a:extLst>
          </p:cNvPr>
          <p:cNvGrpSpPr/>
          <p:nvPr userDrawn="1"/>
        </p:nvGrpSpPr>
        <p:grpSpPr>
          <a:xfrm>
            <a:off x="-390525" y="160153"/>
            <a:ext cx="333375" cy="136812"/>
            <a:chOff x="-133350" y="2711163"/>
            <a:chExt cx="333375" cy="136812"/>
          </a:xfrm>
        </p:grpSpPr>
        <p:cxnSp>
          <p:nvCxnSpPr>
            <p:cNvPr id="10" name="Gerader Verbinder 9">
              <a:extLst>
                <a:ext uri="{FF2B5EF4-FFF2-40B4-BE49-F238E27FC236}">
                  <a16:creationId xmlns:a16="http://schemas.microsoft.com/office/drawing/2014/main" id="{4AAF1C65-9B2D-4CC2-AC17-D265DC4D733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1A82F2D7-59C8-4661-B851-DC008AA6297D}"/>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5" name="Gruppieren 14">
            <a:extLst>
              <a:ext uri="{FF2B5EF4-FFF2-40B4-BE49-F238E27FC236}">
                <a16:creationId xmlns:a16="http://schemas.microsoft.com/office/drawing/2014/main" id="{211FD6C4-2ACB-4F36-A3BA-68BAE793E096}"/>
              </a:ext>
            </a:extLst>
          </p:cNvPr>
          <p:cNvGrpSpPr/>
          <p:nvPr userDrawn="1"/>
        </p:nvGrpSpPr>
        <p:grpSpPr>
          <a:xfrm>
            <a:off x="-390525" y="1131703"/>
            <a:ext cx="333375" cy="136812"/>
            <a:chOff x="-133350" y="2711163"/>
            <a:chExt cx="333375" cy="136812"/>
          </a:xfrm>
        </p:grpSpPr>
        <p:cxnSp>
          <p:nvCxnSpPr>
            <p:cNvPr id="16" name="Gerader Verbinder 15">
              <a:extLst>
                <a:ext uri="{FF2B5EF4-FFF2-40B4-BE49-F238E27FC236}">
                  <a16:creationId xmlns:a16="http://schemas.microsoft.com/office/drawing/2014/main" id="{779170BC-C4E0-4FC8-93EA-CB17C932729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CF57888-5707-459D-94AC-235CE0EBEDD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8" name="Gruppieren 17">
            <a:extLst>
              <a:ext uri="{FF2B5EF4-FFF2-40B4-BE49-F238E27FC236}">
                <a16:creationId xmlns:a16="http://schemas.microsoft.com/office/drawing/2014/main" id="{503014F4-59EC-4961-A29D-259A33C423B3}"/>
              </a:ext>
            </a:extLst>
          </p:cNvPr>
          <p:cNvGrpSpPr/>
          <p:nvPr userDrawn="1"/>
        </p:nvGrpSpPr>
        <p:grpSpPr>
          <a:xfrm>
            <a:off x="-390525" y="1491963"/>
            <a:ext cx="333375" cy="136812"/>
            <a:chOff x="-133350" y="2711163"/>
            <a:chExt cx="333375" cy="136812"/>
          </a:xfrm>
        </p:grpSpPr>
        <p:cxnSp>
          <p:nvCxnSpPr>
            <p:cNvPr id="19" name="Gerader Verbinder 18">
              <a:extLst>
                <a:ext uri="{FF2B5EF4-FFF2-40B4-BE49-F238E27FC236}">
                  <a16:creationId xmlns:a16="http://schemas.microsoft.com/office/drawing/2014/main" id="{BD8E14DC-3898-4BA1-91EA-46ADC917A58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61BB5C6B-8FE1-44A4-AE66-C1DB01AE301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1" name="Gruppieren 20">
            <a:extLst>
              <a:ext uri="{FF2B5EF4-FFF2-40B4-BE49-F238E27FC236}">
                <a16:creationId xmlns:a16="http://schemas.microsoft.com/office/drawing/2014/main" id="{B9991022-C87B-4402-BF68-CD3ED59D5D85}"/>
              </a:ext>
            </a:extLst>
          </p:cNvPr>
          <p:cNvGrpSpPr/>
          <p:nvPr userDrawn="1"/>
        </p:nvGrpSpPr>
        <p:grpSpPr>
          <a:xfrm>
            <a:off x="-390525" y="3292188"/>
            <a:ext cx="333375" cy="136812"/>
            <a:chOff x="-133350" y="2711163"/>
            <a:chExt cx="333375" cy="136812"/>
          </a:xfrm>
        </p:grpSpPr>
        <p:cxnSp>
          <p:nvCxnSpPr>
            <p:cNvPr id="22" name="Gerader Verbinder 21">
              <a:extLst>
                <a:ext uri="{FF2B5EF4-FFF2-40B4-BE49-F238E27FC236}">
                  <a16:creationId xmlns:a16="http://schemas.microsoft.com/office/drawing/2014/main" id="{439873FE-8996-424A-94FE-EEEEC0A7B6C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04C5416-0A35-4C8C-8975-2F5057F69C4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4" name="Gruppieren 23">
            <a:extLst>
              <a:ext uri="{FF2B5EF4-FFF2-40B4-BE49-F238E27FC236}">
                <a16:creationId xmlns:a16="http://schemas.microsoft.com/office/drawing/2014/main" id="{FF9A881D-D6E0-4814-9AA3-AAF6697A620E}"/>
              </a:ext>
            </a:extLst>
          </p:cNvPr>
          <p:cNvGrpSpPr/>
          <p:nvPr userDrawn="1"/>
        </p:nvGrpSpPr>
        <p:grpSpPr>
          <a:xfrm>
            <a:off x="-390525" y="6063963"/>
            <a:ext cx="333375" cy="136812"/>
            <a:chOff x="-133350" y="2711163"/>
            <a:chExt cx="333375" cy="136812"/>
          </a:xfrm>
        </p:grpSpPr>
        <p:cxnSp>
          <p:nvCxnSpPr>
            <p:cNvPr id="25" name="Gerader Verbinder 24">
              <a:extLst>
                <a:ext uri="{FF2B5EF4-FFF2-40B4-BE49-F238E27FC236}">
                  <a16:creationId xmlns:a16="http://schemas.microsoft.com/office/drawing/2014/main" id="{7ECA5DFD-01F8-49BC-9DE9-EE577F9B403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348451A-09A8-4D76-AA86-13CB9E64077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7" name="Gruppieren 26">
            <a:extLst>
              <a:ext uri="{FF2B5EF4-FFF2-40B4-BE49-F238E27FC236}">
                <a16:creationId xmlns:a16="http://schemas.microsoft.com/office/drawing/2014/main" id="{324DF2EB-9047-4DDA-A12A-4BAC4962F78F}"/>
              </a:ext>
            </a:extLst>
          </p:cNvPr>
          <p:cNvGrpSpPr/>
          <p:nvPr userDrawn="1"/>
        </p:nvGrpSpPr>
        <p:grpSpPr>
          <a:xfrm>
            <a:off x="-390525" y="6495763"/>
            <a:ext cx="333375" cy="136812"/>
            <a:chOff x="-133350" y="2711163"/>
            <a:chExt cx="333375" cy="136812"/>
          </a:xfrm>
        </p:grpSpPr>
        <p:cxnSp>
          <p:nvCxnSpPr>
            <p:cNvPr id="28" name="Gerader Verbinder 27">
              <a:extLst>
                <a:ext uri="{FF2B5EF4-FFF2-40B4-BE49-F238E27FC236}">
                  <a16:creationId xmlns:a16="http://schemas.microsoft.com/office/drawing/2014/main" id="{690A038D-AD14-4251-A0A9-22A5F6713B0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9E3D1027-C73A-4F88-AB8D-55680AB053E7}"/>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30" name="Gruppieren 29">
            <a:extLst>
              <a:ext uri="{FF2B5EF4-FFF2-40B4-BE49-F238E27FC236}">
                <a16:creationId xmlns:a16="http://schemas.microsoft.com/office/drawing/2014/main" id="{B6244944-3F97-4474-9D4A-3D31BFBC3DF9}"/>
              </a:ext>
            </a:extLst>
          </p:cNvPr>
          <p:cNvGrpSpPr/>
          <p:nvPr userDrawn="1"/>
        </p:nvGrpSpPr>
        <p:grpSpPr>
          <a:xfrm rot="16200000">
            <a:off x="281643" y="-299136"/>
            <a:ext cx="333375" cy="136808"/>
            <a:chOff x="-133350" y="2711167"/>
            <a:chExt cx="333375" cy="136808"/>
          </a:xfrm>
        </p:grpSpPr>
        <p:cxnSp>
          <p:nvCxnSpPr>
            <p:cNvPr id="31" name="Gerader Verbinder 30">
              <a:extLst>
                <a:ext uri="{FF2B5EF4-FFF2-40B4-BE49-F238E27FC236}">
                  <a16:creationId xmlns:a16="http://schemas.microsoft.com/office/drawing/2014/main" id="{97182CE3-E874-4552-B5B3-4076C990890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FE6B92B-AC01-4482-A6E7-400EF0E7F9ED}"/>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3" name="Gruppieren 32">
            <a:extLst>
              <a:ext uri="{FF2B5EF4-FFF2-40B4-BE49-F238E27FC236}">
                <a16:creationId xmlns:a16="http://schemas.microsoft.com/office/drawing/2014/main" id="{5EC5B3E5-86C1-4027-A74F-789345DFA684}"/>
              </a:ext>
            </a:extLst>
          </p:cNvPr>
          <p:cNvGrpSpPr/>
          <p:nvPr userDrawn="1"/>
        </p:nvGrpSpPr>
        <p:grpSpPr>
          <a:xfrm rot="16200000">
            <a:off x="5752963" y="-299136"/>
            <a:ext cx="333375" cy="136804"/>
            <a:chOff x="-133350" y="2711171"/>
            <a:chExt cx="333375" cy="136804"/>
          </a:xfrm>
        </p:grpSpPr>
        <p:cxnSp>
          <p:nvCxnSpPr>
            <p:cNvPr id="34" name="Gerader Verbinder 33">
              <a:extLst>
                <a:ext uri="{FF2B5EF4-FFF2-40B4-BE49-F238E27FC236}">
                  <a16:creationId xmlns:a16="http://schemas.microsoft.com/office/drawing/2014/main" id="{7B62256D-25C9-4899-8A3A-7970EB4706F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29A2699B-FFE8-4320-BD7A-68D214D9A58B}"/>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14" name="Gruppieren 13">
            <a:extLst>
              <a:ext uri="{FF2B5EF4-FFF2-40B4-BE49-F238E27FC236}">
                <a16:creationId xmlns:a16="http://schemas.microsoft.com/office/drawing/2014/main" id="{11A9EBBA-C118-4592-8B41-99FA797C19C4}"/>
              </a:ext>
            </a:extLst>
          </p:cNvPr>
          <p:cNvGrpSpPr/>
          <p:nvPr userDrawn="1"/>
        </p:nvGrpSpPr>
        <p:grpSpPr>
          <a:xfrm>
            <a:off x="6203950" y="-397424"/>
            <a:ext cx="124906" cy="333375"/>
            <a:chOff x="6416680" y="-397424"/>
            <a:chExt cx="124906" cy="333375"/>
          </a:xfrm>
        </p:grpSpPr>
        <p:cxnSp>
          <p:nvCxnSpPr>
            <p:cNvPr id="37" name="Gerader Verbinder 36">
              <a:extLst>
                <a:ext uri="{FF2B5EF4-FFF2-40B4-BE49-F238E27FC236}">
                  <a16:creationId xmlns:a16="http://schemas.microsoft.com/office/drawing/2014/main" id="{45C123C4-4121-4372-95DF-DC232FC6A3E1}"/>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10C304B0-38F3-48B3-A23F-BE3EEAF774D6}"/>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40" name="Gerader Verbinder 39">
            <a:extLst>
              <a:ext uri="{FF2B5EF4-FFF2-40B4-BE49-F238E27FC236}">
                <a16:creationId xmlns:a16="http://schemas.microsoft.com/office/drawing/2014/main" id="{EA609601-D94C-4D05-A7EF-EBA9D6ACA000}"/>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a:extLst>
              <a:ext uri="{FF2B5EF4-FFF2-40B4-BE49-F238E27FC236}">
                <a16:creationId xmlns:a16="http://schemas.microsoft.com/office/drawing/2014/main" id="{E2CEB042-C849-4BE4-A0F0-03828777E713}"/>
              </a:ext>
            </a:extLst>
          </p:cNvPr>
          <p:cNvGrpSpPr/>
          <p:nvPr userDrawn="1"/>
        </p:nvGrpSpPr>
        <p:grpSpPr>
          <a:xfrm rot="16200000">
            <a:off x="11447325" y="-299139"/>
            <a:ext cx="333375" cy="136800"/>
            <a:chOff x="-133350" y="2711175"/>
            <a:chExt cx="333375" cy="136800"/>
          </a:xfrm>
        </p:grpSpPr>
        <p:cxnSp>
          <p:nvCxnSpPr>
            <p:cNvPr id="42" name="Gerader Verbinder 41">
              <a:extLst>
                <a:ext uri="{FF2B5EF4-FFF2-40B4-BE49-F238E27FC236}">
                  <a16:creationId xmlns:a16="http://schemas.microsoft.com/office/drawing/2014/main" id="{A58E387D-7C2C-4001-94B6-8372A7A1305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29EC0E69-66B7-4E97-B0AC-9CFA0DDEC604}"/>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44" name="Freihandform: Form 43">
            <a:extLst>
              <a:ext uri="{FF2B5EF4-FFF2-40B4-BE49-F238E27FC236}">
                <a16:creationId xmlns:a16="http://schemas.microsoft.com/office/drawing/2014/main" id="{14D59EEC-E0BA-43F5-BBC0-E623BF3D0A64}"/>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5982480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hf hdr="0"/>
  <p:txStyles>
    <p:titleStyle>
      <a:lvl1pPr algn="l" defTabSz="914400" rtl="0" eaLnBrk="1" latinLnBrk="0" hangingPunct="1">
        <a:lnSpc>
          <a:spcPct val="90000"/>
        </a:lnSpc>
        <a:spcBef>
          <a:spcPct val="0"/>
        </a:spcBef>
        <a:buNone/>
        <a:defRPr sz="2400" b="1" kern="1200">
          <a:solidFill>
            <a:srgbClr val="041E42"/>
          </a:solidFill>
          <a:latin typeface="+mj-lt"/>
          <a:ea typeface="+mj-ea"/>
          <a:cs typeface="+mj-cs"/>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55">
          <p15:clr>
            <a:srgbClr val="F26B43"/>
          </p15:clr>
        </p15:guide>
        <p15:guide id="5" orient="horz" pos="187">
          <p15:clr>
            <a:srgbClr val="F26B43"/>
          </p15:clr>
        </p15:guide>
        <p15:guide id="6" orient="horz" pos="799">
          <p15:clr>
            <a:srgbClr val="F26B43"/>
          </p15:clr>
        </p15:guide>
        <p15:guide id="7" orient="horz" pos="1026">
          <p15:clr>
            <a:srgbClr val="F26B43"/>
          </p15:clr>
        </p15:guide>
        <p15:guide id="8" orient="horz" pos="3906">
          <p15:clr>
            <a:srgbClr val="F26B43"/>
          </p15:clr>
        </p15:guide>
        <p15:guide id="9" orient="horz" pos="4178">
          <p15:clr>
            <a:srgbClr val="F26B43"/>
          </p15:clr>
        </p15:guide>
        <p15:guide id="10" pos="3908">
          <p15:clr>
            <a:srgbClr val="F26B43"/>
          </p15:clr>
        </p15:guide>
        <p15:guide id="11" pos="37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3" descr="Ein Bild, das Text, Geschirr enthält.&#10;&#10;Automatisch generierte Beschreibung">
            <a:extLst>
              <a:ext uri="{FF2B5EF4-FFF2-40B4-BE49-F238E27FC236}">
                <a16:creationId xmlns:a16="http://schemas.microsoft.com/office/drawing/2014/main" id="{02E97C76-A4DB-4E4D-BDE5-C46A0BB87CF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10" name="Textplatzhalter 9">
            <a:extLst>
              <a:ext uri="{FF2B5EF4-FFF2-40B4-BE49-F238E27FC236}">
                <a16:creationId xmlns:a16="http://schemas.microsoft.com/office/drawing/2014/main" id="{BB19DF95-D0DC-403C-8DA6-0ED3DF8165F1}"/>
              </a:ext>
            </a:extLst>
          </p:cNvPr>
          <p:cNvSpPr>
            <a:spLocks noGrp="1"/>
          </p:cNvSpPr>
          <p:nvPr>
            <p:ph type="body" sz="quarter" idx="11"/>
          </p:nvPr>
        </p:nvSpPr>
        <p:spPr/>
        <p:txBody>
          <a:bodyPr/>
          <a:lstStyle/>
          <a:p>
            <a:endParaRPr lang="de-DE"/>
          </a:p>
        </p:txBody>
      </p:sp>
      <p:sp>
        <p:nvSpPr>
          <p:cNvPr id="4" name="Titel 3">
            <a:extLst>
              <a:ext uri="{FF2B5EF4-FFF2-40B4-BE49-F238E27FC236}">
                <a16:creationId xmlns:a16="http://schemas.microsoft.com/office/drawing/2014/main" id="{4F67DDAB-A029-4F51-840C-C39A868CCDB6}"/>
              </a:ext>
            </a:extLst>
          </p:cNvPr>
          <p:cNvSpPr>
            <a:spLocks noGrp="1"/>
          </p:cNvSpPr>
          <p:nvPr>
            <p:ph type="title"/>
          </p:nvPr>
        </p:nvSpPr>
        <p:spPr/>
        <p:txBody>
          <a:bodyPr/>
          <a:lstStyle/>
          <a:p>
            <a:r>
              <a:rPr lang="de-DE" dirty="0"/>
              <a:t>Willkommen</a:t>
            </a:r>
          </a:p>
        </p:txBody>
      </p:sp>
    </p:spTree>
    <p:extLst>
      <p:ext uri="{BB962C8B-B14F-4D97-AF65-F5344CB8AC3E}">
        <p14:creationId xmlns:p14="http://schemas.microsoft.com/office/powerpoint/2010/main" val="255354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a:extLst>
              <a:ext uri="{FF2B5EF4-FFF2-40B4-BE49-F238E27FC236}">
                <a16:creationId xmlns:a16="http://schemas.microsoft.com/office/drawing/2014/main" id="{55708869-59FF-4880-8E46-2435DC478B3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12550" b="12550"/>
          <a:stretch/>
        </p:blipFill>
        <p:spPr/>
      </p:pic>
      <p:sp>
        <p:nvSpPr>
          <p:cNvPr id="11" name="Textplatzhalter 10">
            <a:extLst>
              <a:ext uri="{FF2B5EF4-FFF2-40B4-BE49-F238E27FC236}">
                <a16:creationId xmlns:a16="http://schemas.microsoft.com/office/drawing/2014/main" id="{C797C8E8-F8B7-4694-B4C1-6BA634560809}"/>
              </a:ext>
            </a:extLst>
          </p:cNvPr>
          <p:cNvSpPr>
            <a:spLocks noGrp="1"/>
          </p:cNvSpPr>
          <p:nvPr>
            <p:ph type="body" sz="quarter" idx="14"/>
          </p:nvPr>
        </p:nvSpPr>
        <p:spPr/>
        <p:txBody>
          <a:bodyPr/>
          <a:lstStyle/>
          <a:p>
            <a:r>
              <a:rPr lang="de-DE" b="1" dirty="0"/>
              <a:t>Lorem ipsum dolor sit amet,</a:t>
            </a:r>
          </a:p>
          <a:p>
            <a:r>
              <a:rPr lang="de-DE" dirty="0"/>
              <a:t>consetetur sadipscing elitr, sed diam nonumy eirmod tempor invidunt ut labore et dolore magna aliquyam erat</a:t>
            </a:r>
          </a:p>
          <a:p>
            <a:pPr lvl="1"/>
            <a:r>
              <a:rPr lang="de-DE" dirty="0"/>
              <a:t>sed diam voluptua.</a:t>
            </a:r>
          </a:p>
        </p:txBody>
      </p:sp>
    </p:spTree>
    <p:extLst>
      <p:ext uri="{BB962C8B-B14F-4D97-AF65-F5344CB8AC3E}">
        <p14:creationId xmlns:p14="http://schemas.microsoft.com/office/powerpoint/2010/main" val="66647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C8D89E98-54A4-43F9-9249-7D6B5CD88EDB}" type="datetime4">
              <a:rPr lang="de-DE" smtClean="0"/>
              <a:pPr/>
              <a:t>13. Juli 2022</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11</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Bildfolie</a:t>
            </a:r>
          </a:p>
        </p:txBody>
      </p:sp>
      <p:pic>
        <p:nvPicPr>
          <p:cNvPr id="11" name="Bildplatzhalter 11">
            <a:extLst>
              <a:ext uri="{FF2B5EF4-FFF2-40B4-BE49-F238E27FC236}">
                <a16:creationId xmlns:a16="http://schemas.microsoft.com/office/drawing/2014/main" id="{39DA38FC-C9C4-4F99-A48C-8CE8B974F55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26425" b="26425"/>
          <a:stretch/>
        </p:blipFill>
        <p:spPr>
          <a:xfrm>
            <a:off x="518317" y="1631156"/>
            <a:ext cx="11157746" cy="3951164"/>
          </a:xfrm>
        </p:spPr>
      </p:pic>
      <p:sp>
        <p:nvSpPr>
          <p:cNvPr id="7" name="Textplatzhalter 6">
            <a:extLst>
              <a:ext uri="{FF2B5EF4-FFF2-40B4-BE49-F238E27FC236}">
                <a16:creationId xmlns:a16="http://schemas.microsoft.com/office/drawing/2014/main" id="{510AFD92-A19C-49EC-837D-8B467EEBEFFC}"/>
              </a:ext>
            </a:extLst>
          </p:cNvPr>
          <p:cNvSpPr>
            <a:spLocks noGrp="1"/>
          </p:cNvSpPr>
          <p:nvPr>
            <p:ph type="body" sz="quarter" idx="26"/>
          </p:nvPr>
        </p:nvSpPr>
        <p:spPr>
          <a:xfrm>
            <a:off x="518317" y="5690271"/>
            <a:ext cx="11157746" cy="511084"/>
          </a:xfrm>
        </p:spPr>
        <p:txBody>
          <a:bodyPr/>
          <a:lstStyle/>
          <a:p>
            <a:r>
              <a:rPr lang="de-DE" dirty="0"/>
              <a:t>Bildunterschrift oder Beschreibung möglich. Gegebenenfalls löschen.</a:t>
            </a:r>
          </a:p>
        </p:txBody>
      </p:sp>
      <p:sp>
        <p:nvSpPr>
          <p:cNvPr id="17" name="Bildplatzhalter 16">
            <a:extLst>
              <a:ext uri="{FF2B5EF4-FFF2-40B4-BE49-F238E27FC236}">
                <a16:creationId xmlns:a16="http://schemas.microsoft.com/office/drawing/2014/main" id="{57DFBE29-4218-491B-B9A0-B9B6A6E4A80F}"/>
              </a:ext>
            </a:extLst>
          </p:cNvPr>
          <p:cNvSpPr>
            <a:spLocks noGrp="1"/>
          </p:cNvSpPr>
          <p:nvPr>
            <p:ph type="pic" sz="quarter" idx="38"/>
          </p:nvPr>
        </p:nvSpPr>
        <p:spPr/>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2420589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0FB5BED2-9D67-4633-8F70-D6C5D8124185}" type="datetime4">
              <a:rPr lang="de-DE" smtClean="0"/>
              <a:pPr/>
              <a:t>13. Juli 2022</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12</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Bildfolie | zweispaltig</a:t>
            </a:r>
          </a:p>
        </p:txBody>
      </p:sp>
      <p:pic>
        <p:nvPicPr>
          <p:cNvPr id="13" name="Bildplatzhalter 11">
            <a:extLst>
              <a:ext uri="{FF2B5EF4-FFF2-40B4-BE49-F238E27FC236}">
                <a16:creationId xmlns:a16="http://schemas.microsoft.com/office/drawing/2014/main" id="{A2ECEE94-C6EC-43F0-8B49-DC987ABCA66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518317" y="1631156"/>
            <a:ext cx="5469732" cy="3951164"/>
          </a:xfrm>
        </p:spPr>
      </p:pic>
      <p:sp>
        <p:nvSpPr>
          <p:cNvPr id="3" name="Textplatzhalter 2">
            <a:extLst>
              <a:ext uri="{FF2B5EF4-FFF2-40B4-BE49-F238E27FC236}">
                <a16:creationId xmlns:a16="http://schemas.microsoft.com/office/drawing/2014/main" id="{819A6138-49FF-4998-9C3E-F23ADBF37CF3}"/>
              </a:ext>
            </a:extLst>
          </p:cNvPr>
          <p:cNvSpPr>
            <a:spLocks noGrp="1"/>
          </p:cNvSpPr>
          <p:nvPr>
            <p:ph type="body" sz="quarter" idx="26"/>
          </p:nvPr>
        </p:nvSpPr>
        <p:spPr>
          <a:xfrm>
            <a:off x="518317" y="5690271"/>
            <a:ext cx="5469732" cy="511084"/>
          </a:xfrm>
        </p:spPr>
        <p:txBody>
          <a:bodyPr/>
          <a:lstStyle/>
          <a:p>
            <a:r>
              <a:rPr lang="de-DE" dirty="0"/>
              <a:t>Bildunterschrift oder Beschreibung möglich.</a:t>
            </a:r>
          </a:p>
          <a:p>
            <a:r>
              <a:rPr lang="de-DE" dirty="0"/>
              <a:t>Gegebenenfalls löschen.</a:t>
            </a:r>
          </a:p>
        </p:txBody>
      </p:sp>
      <p:pic>
        <p:nvPicPr>
          <p:cNvPr id="24" name="Bildplatzhalter 11">
            <a:extLst>
              <a:ext uri="{FF2B5EF4-FFF2-40B4-BE49-F238E27FC236}">
                <a16:creationId xmlns:a16="http://schemas.microsoft.com/office/drawing/2014/main" id="{B21212B3-8179-4B5A-88C1-18947775CF03}"/>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t="1912" b="1912"/>
          <a:stretch/>
        </p:blipFill>
        <p:spPr>
          <a:xfrm>
            <a:off x="6206331" y="1631156"/>
            <a:ext cx="5469732" cy="3951164"/>
          </a:xfrm>
        </p:spPr>
      </p:pic>
      <p:sp>
        <p:nvSpPr>
          <p:cNvPr id="12" name="Textplatzhalter 11">
            <a:extLst>
              <a:ext uri="{FF2B5EF4-FFF2-40B4-BE49-F238E27FC236}">
                <a16:creationId xmlns:a16="http://schemas.microsoft.com/office/drawing/2014/main" id="{0312C91F-8FD0-4864-A34B-93AA962B6163}"/>
              </a:ext>
            </a:extLst>
          </p:cNvPr>
          <p:cNvSpPr>
            <a:spLocks noGrp="1"/>
          </p:cNvSpPr>
          <p:nvPr>
            <p:ph type="body" sz="quarter" idx="28"/>
          </p:nvPr>
        </p:nvSpPr>
        <p:spPr>
          <a:xfrm>
            <a:off x="6206331" y="5690271"/>
            <a:ext cx="5469732" cy="511084"/>
          </a:xfrm>
        </p:spPr>
        <p:txBody>
          <a:bodyPr/>
          <a:lstStyle/>
          <a:p>
            <a:r>
              <a:rPr lang="de-DE" dirty="0"/>
              <a:t>Bildunterschrift oder Beschreibung möglich.</a:t>
            </a:r>
          </a:p>
          <a:p>
            <a:r>
              <a:rPr lang="de-DE" dirty="0"/>
              <a:t>Gegebenenfalls löschen.</a:t>
            </a:r>
          </a:p>
        </p:txBody>
      </p:sp>
      <p:sp>
        <p:nvSpPr>
          <p:cNvPr id="20" name="Bildplatzhalter 19">
            <a:extLst>
              <a:ext uri="{FF2B5EF4-FFF2-40B4-BE49-F238E27FC236}">
                <a16:creationId xmlns:a16="http://schemas.microsoft.com/office/drawing/2014/main" id="{9F7F9A08-32F6-4FB2-B2CF-0826279E40D9}"/>
              </a:ext>
            </a:extLst>
          </p:cNvPr>
          <p:cNvSpPr>
            <a:spLocks noGrp="1"/>
          </p:cNvSpPr>
          <p:nvPr>
            <p:ph type="pic" sz="quarter" idx="38"/>
          </p:nvPr>
        </p:nvSpPr>
        <p:spPr/>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1069636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BB7BB793-D01E-4266-9C88-92A90FF33F7B}" type="datetime4">
              <a:rPr lang="de-DE" smtClean="0"/>
              <a:pPr/>
              <a:t>13. Juli 2022</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13</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Bildfolie | dreispaltig</a:t>
            </a:r>
          </a:p>
        </p:txBody>
      </p:sp>
      <p:pic>
        <p:nvPicPr>
          <p:cNvPr id="17" name="Bildplatzhalter 11">
            <a:extLst>
              <a:ext uri="{FF2B5EF4-FFF2-40B4-BE49-F238E27FC236}">
                <a16:creationId xmlns:a16="http://schemas.microsoft.com/office/drawing/2014/main" id="{321D6E98-E4F7-47AC-A814-13FE067DD21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16071" r="16071"/>
          <a:stretch/>
        </p:blipFill>
        <p:spPr>
          <a:xfrm>
            <a:off x="518317" y="1631156"/>
            <a:ext cx="3569758" cy="3951164"/>
          </a:xfrm>
        </p:spPr>
      </p:pic>
      <p:sp>
        <p:nvSpPr>
          <p:cNvPr id="7" name="Textplatzhalter 6">
            <a:extLst>
              <a:ext uri="{FF2B5EF4-FFF2-40B4-BE49-F238E27FC236}">
                <a16:creationId xmlns:a16="http://schemas.microsoft.com/office/drawing/2014/main" id="{F0470CF7-3573-4C68-9AE3-D0473C093110}"/>
              </a:ext>
            </a:extLst>
          </p:cNvPr>
          <p:cNvSpPr>
            <a:spLocks noGrp="1"/>
          </p:cNvSpPr>
          <p:nvPr>
            <p:ph type="body" sz="quarter" idx="26"/>
          </p:nvPr>
        </p:nvSpPr>
        <p:spPr>
          <a:xfrm>
            <a:off x="518317" y="5690271"/>
            <a:ext cx="3569758" cy="511084"/>
          </a:xfrm>
        </p:spPr>
        <p:txBody>
          <a:bodyPr/>
          <a:lstStyle/>
          <a:p>
            <a:r>
              <a:rPr lang="de-DE" dirty="0"/>
              <a:t>Bildunterschrift oder Beschreibung möglich. Gegebenenfalls löschen.</a:t>
            </a:r>
          </a:p>
        </p:txBody>
      </p:sp>
      <p:pic>
        <p:nvPicPr>
          <p:cNvPr id="28" name="Bildplatzhalter 11">
            <a:extLst>
              <a:ext uri="{FF2B5EF4-FFF2-40B4-BE49-F238E27FC236}">
                <a16:creationId xmlns:a16="http://schemas.microsoft.com/office/drawing/2014/main" id="{1D09A78D-ADAD-437B-A5A1-CEE448A37D4C}"/>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l="16071" r="16071"/>
          <a:stretch/>
        </p:blipFill>
        <p:spPr>
          <a:xfrm>
            <a:off x="8106305" y="1631156"/>
            <a:ext cx="3569758" cy="3951164"/>
          </a:xfrm>
        </p:spPr>
      </p:pic>
      <p:sp>
        <p:nvSpPr>
          <p:cNvPr id="14" name="Textplatzhalter 13">
            <a:extLst>
              <a:ext uri="{FF2B5EF4-FFF2-40B4-BE49-F238E27FC236}">
                <a16:creationId xmlns:a16="http://schemas.microsoft.com/office/drawing/2014/main" id="{B833464C-C9BD-494A-94A9-227C3CE7FCA3}"/>
              </a:ext>
            </a:extLst>
          </p:cNvPr>
          <p:cNvSpPr>
            <a:spLocks noGrp="1"/>
          </p:cNvSpPr>
          <p:nvPr>
            <p:ph type="body" sz="quarter" idx="28"/>
          </p:nvPr>
        </p:nvSpPr>
        <p:spPr>
          <a:xfrm>
            <a:off x="8106305" y="5690271"/>
            <a:ext cx="3569758" cy="511084"/>
          </a:xfrm>
        </p:spPr>
        <p:txBody>
          <a:bodyPr/>
          <a:lstStyle/>
          <a:p>
            <a:r>
              <a:rPr lang="de-DE"/>
              <a:t>Bildunterschrift oder Beschreibung möglich. Gegebenenfalls löschen.</a:t>
            </a:r>
            <a:endParaRPr lang="de-DE" dirty="0"/>
          </a:p>
        </p:txBody>
      </p:sp>
      <p:pic>
        <p:nvPicPr>
          <p:cNvPr id="27" name="Bildplatzhalter 11">
            <a:extLst>
              <a:ext uri="{FF2B5EF4-FFF2-40B4-BE49-F238E27FC236}">
                <a16:creationId xmlns:a16="http://schemas.microsoft.com/office/drawing/2014/main" id="{76038DC9-1F39-4896-8EB7-58889B058D2B}"/>
              </a:ext>
            </a:extLst>
          </p:cNvPr>
          <p:cNvPicPr>
            <a:picLocks noGrp="1" noChangeAspect="1"/>
          </p:cNvPicPr>
          <p:nvPr>
            <p:ph type="pic" sz="quarter" idx="29"/>
          </p:nvPr>
        </p:nvPicPr>
        <p:blipFill rotWithShape="1">
          <a:blip r:embed="rId2" cstate="screen">
            <a:extLst>
              <a:ext uri="{28A0092B-C50C-407E-A947-70E740481C1C}">
                <a14:useLocalDpi xmlns:a14="http://schemas.microsoft.com/office/drawing/2010/main"/>
              </a:ext>
            </a:extLst>
          </a:blip>
          <a:srcRect l="16071" r="16071"/>
          <a:stretch/>
        </p:blipFill>
        <p:spPr>
          <a:xfrm>
            <a:off x="4312311" y="1631156"/>
            <a:ext cx="3569758" cy="3951164"/>
          </a:xfrm>
        </p:spPr>
      </p:pic>
      <p:sp>
        <p:nvSpPr>
          <p:cNvPr id="16" name="Textplatzhalter 15">
            <a:extLst>
              <a:ext uri="{FF2B5EF4-FFF2-40B4-BE49-F238E27FC236}">
                <a16:creationId xmlns:a16="http://schemas.microsoft.com/office/drawing/2014/main" id="{230CCA4F-4FD3-4903-966E-1CAC505F24CF}"/>
              </a:ext>
            </a:extLst>
          </p:cNvPr>
          <p:cNvSpPr>
            <a:spLocks noGrp="1"/>
          </p:cNvSpPr>
          <p:nvPr>
            <p:ph type="body" sz="quarter" idx="30"/>
          </p:nvPr>
        </p:nvSpPr>
        <p:spPr>
          <a:xfrm>
            <a:off x="4312311" y="5690271"/>
            <a:ext cx="3569758" cy="511084"/>
          </a:xfrm>
        </p:spPr>
        <p:txBody>
          <a:bodyPr/>
          <a:lstStyle/>
          <a:p>
            <a:r>
              <a:rPr lang="de-DE"/>
              <a:t>Bildunterschrift oder Beschreibung möglich. Gegebenenfalls löschen.</a:t>
            </a:r>
            <a:endParaRPr lang="de-DE" dirty="0"/>
          </a:p>
        </p:txBody>
      </p:sp>
      <p:sp>
        <p:nvSpPr>
          <p:cNvPr id="23" name="Bildplatzhalter 22">
            <a:extLst>
              <a:ext uri="{FF2B5EF4-FFF2-40B4-BE49-F238E27FC236}">
                <a16:creationId xmlns:a16="http://schemas.microsoft.com/office/drawing/2014/main" id="{25D2E1EC-B489-4B5D-A501-FEA0113FEA1E}"/>
              </a:ext>
            </a:extLst>
          </p:cNvPr>
          <p:cNvSpPr>
            <a:spLocks noGrp="1"/>
          </p:cNvSpPr>
          <p:nvPr>
            <p:ph type="pic" sz="quarter" idx="38"/>
          </p:nvPr>
        </p:nvSpPr>
        <p:spPr/>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3803111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1086D162-7A4E-4851-A519-26E3B09E1236}" type="datetime4">
              <a:rPr lang="de-DE" smtClean="0"/>
              <a:pPr/>
              <a:t>13. Juli 2022</a:t>
            </a:fld>
            <a:endParaRPr lang="de-DE" dirty="0"/>
          </a:p>
        </p:txBody>
      </p:sp>
      <p:sp>
        <p:nvSpPr>
          <p:cNvPr id="5" name="Fußzeilenplatzhalter 4">
            <a:extLst>
              <a:ext uri="{FF2B5EF4-FFF2-40B4-BE49-F238E27FC236}">
                <a16:creationId xmlns:a16="http://schemas.microsoft.com/office/drawing/2014/main" id="{64C51DC3-4E4D-43E6-B66F-B564F5D39F28}"/>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14</a:t>
            </a:fld>
            <a:endParaRPr lang="de-DE"/>
          </a:p>
        </p:txBody>
      </p:sp>
      <p:graphicFrame>
        <p:nvGraphicFramePr>
          <p:cNvPr id="16" name="Inhaltsplatzhalter 15">
            <a:extLst>
              <a:ext uri="{FF2B5EF4-FFF2-40B4-BE49-F238E27FC236}">
                <a16:creationId xmlns:a16="http://schemas.microsoft.com/office/drawing/2014/main" id="{6CF264C0-C21F-46B0-BBC5-AA7EB6C51F4E}"/>
              </a:ext>
            </a:extLst>
          </p:cNvPr>
          <p:cNvGraphicFramePr>
            <a:graphicFrameLocks noGrp="1"/>
          </p:cNvGraphicFramePr>
          <p:nvPr>
            <p:ph sz="quarter" idx="14"/>
            <p:extLst>
              <p:ext uri="{D42A27DB-BD31-4B8C-83A1-F6EECF244321}">
                <p14:modId xmlns:p14="http://schemas.microsoft.com/office/powerpoint/2010/main" val="3689936571"/>
              </p:ext>
            </p:extLst>
          </p:nvPr>
        </p:nvGraphicFramePr>
        <p:xfrm>
          <a:off x="517525" y="1630363"/>
          <a:ext cx="11156950"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Inhaltsfolie | Säulendiagramm</a:t>
            </a:r>
          </a:p>
        </p:txBody>
      </p:sp>
      <p:sp>
        <p:nvSpPr>
          <p:cNvPr id="14" name="Bildplatzhalter 13">
            <a:extLst>
              <a:ext uri="{FF2B5EF4-FFF2-40B4-BE49-F238E27FC236}">
                <a16:creationId xmlns:a16="http://schemas.microsoft.com/office/drawing/2014/main" id="{9C7A0894-1D38-4DBC-99BD-D3B05ED72371}"/>
              </a:ext>
            </a:extLst>
          </p:cNvPr>
          <p:cNvSpPr>
            <a:spLocks noGrp="1"/>
          </p:cNvSpPr>
          <p:nvPr>
            <p:ph type="pic" sz="quarter" idx="38"/>
          </p:nvPr>
        </p:nvSpPr>
        <p:spPr/>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8317" y="687598"/>
            <a:ext cx="6844385" cy="249812"/>
          </a:xfrm>
        </p:spPr>
        <p:txBody>
          <a:bodyPr/>
          <a:lstStyle/>
          <a:p>
            <a:r>
              <a:rPr lang="de-DE" dirty="0"/>
              <a:t>Subheadline möglich. Gegebenenfalls löschen.</a:t>
            </a:r>
          </a:p>
        </p:txBody>
      </p:sp>
    </p:spTree>
    <p:extLst>
      <p:ext uri="{BB962C8B-B14F-4D97-AF65-F5344CB8AC3E}">
        <p14:creationId xmlns:p14="http://schemas.microsoft.com/office/powerpoint/2010/main" val="245692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2EC3B4E0-2362-4A15-8F17-655D5703E6F6}" type="datetime4">
              <a:rPr lang="de-DE" smtClean="0"/>
              <a:t>13. Juli 2022</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15</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mit Text | Säulendiagramm</a:t>
            </a:r>
          </a:p>
        </p:txBody>
      </p:sp>
      <p:graphicFrame>
        <p:nvGraphicFramePr>
          <p:cNvPr id="12" name="Inhaltsplatzhalter 15">
            <a:extLst>
              <a:ext uri="{FF2B5EF4-FFF2-40B4-BE49-F238E27FC236}">
                <a16:creationId xmlns:a16="http://schemas.microsoft.com/office/drawing/2014/main" id="{196EBA65-6EF2-4278-BAB4-AAC6C869CB9B}"/>
              </a:ext>
            </a:extLst>
          </p:cNvPr>
          <p:cNvGraphicFramePr>
            <a:graphicFrameLocks noGrp="1"/>
          </p:cNvGraphicFramePr>
          <p:nvPr>
            <p:ph sz="quarter" idx="16"/>
            <p:extLst>
              <p:ext uri="{D42A27DB-BD31-4B8C-83A1-F6EECF244321}">
                <p14:modId xmlns:p14="http://schemas.microsoft.com/office/powerpoint/2010/main" val="3148289595"/>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
        <p:nvSpPr>
          <p:cNvPr id="5" name="Bildplatzhalter 4">
            <a:extLst>
              <a:ext uri="{FF2B5EF4-FFF2-40B4-BE49-F238E27FC236}">
                <a16:creationId xmlns:a16="http://schemas.microsoft.com/office/drawing/2014/main" id="{B562A2C4-6B82-4847-AE75-DACB4196EBE7}"/>
              </a:ext>
            </a:extLst>
          </p:cNvPr>
          <p:cNvSpPr>
            <a:spLocks noGrp="1"/>
          </p:cNvSpPr>
          <p:nvPr>
            <p:ph type="pic" sz="quarter" idx="38"/>
          </p:nvPr>
        </p:nvSpPr>
        <p:spPr/>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t>Subheadline möglich. Gegebenenfalls löschen.</a:t>
            </a:r>
          </a:p>
        </p:txBody>
      </p:sp>
      <p:sp>
        <p:nvSpPr>
          <p:cNvPr id="7" name="Fußzeilenplatzhalter 6">
            <a:extLst>
              <a:ext uri="{FF2B5EF4-FFF2-40B4-BE49-F238E27FC236}">
                <a16:creationId xmlns:a16="http://schemas.microsoft.com/office/drawing/2014/main" id="{8CE3063C-5388-44D7-A4FA-18EE9FBE64F3}"/>
              </a:ext>
            </a:extLst>
          </p:cNvPr>
          <p:cNvSpPr>
            <a:spLocks noGrp="1"/>
          </p:cNvSpPr>
          <p:nvPr>
            <p:ph type="ftr" sz="quarter" idx="11"/>
          </p:nvPr>
        </p:nvSpPr>
        <p:spPr/>
        <p:txBody>
          <a:bodyPr/>
          <a:lstStyle/>
          <a:p>
            <a:r>
              <a:rPr lang="de-DE"/>
              <a:t>Technische Fakultät</a:t>
            </a:r>
            <a:endParaRPr lang="de-DE" dirty="0"/>
          </a:p>
        </p:txBody>
      </p:sp>
    </p:spTree>
    <p:extLst>
      <p:ext uri="{BB962C8B-B14F-4D97-AF65-F5344CB8AC3E}">
        <p14:creationId xmlns:p14="http://schemas.microsoft.com/office/powerpoint/2010/main" val="4289605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4F3F5194-E7C9-4DDD-B8C8-264A179B6054}" type="datetime4">
              <a:rPr lang="de-DE" smtClean="0"/>
              <a:t>13. Juli 2022</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16</a:t>
            </a:fld>
            <a:endParaRPr lang="de-DE"/>
          </a:p>
        </p:txBody>
      </p:sp>
      <p:graphicFrame>
        <p:nvGraphicFramePr>
          <p:cNvPr id="14" name="Inhaltsplatzhalter 13">
            <a:extLst>
              <a:ext uri="{FF2B5EF4-FFF2-40B4-BE49-F238E27FC236}">
                <a16:creationId xmlns:a16="http://schemas.microsoft.com/office/drawing/2014/main" id="{6403AFA1-57DC-4674-A9AE-0AE45371F000}"/>
              </a:ext>
            </a:extLst>
          </p:cNvPr>
          <p:cNvGraphicFramePr>
            <a:graphicFrameLocks noGrp="1"/>
          </p:cNvGraphicFramePr>
          <p:nvPr>
            <p:ph sz="quarter" idx="14"/>
            <p:extLst>
              <p:ext uri="{D42A27DB-BD31-4B8C-83A1-F6EECF244321}">
                <p14:modId xmlns:p14="http://schemas.microsoft.com/office/powerpoint/2010/main" val="1212426524"/>
              </p:ext>
            </p:extLst>
          </p:nvPr>
        </p:nvGraphicFramePr>
        <p:xfrm>
          <a:off x="517525" y="1630363"/>
          <a:ext cx="5470525"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 Torten- &amp; Ringdiagramm</a:t>
            </a:r>
          </a:p>
        </p:txBody>
      </p:sp>
      <p:sp>
        <p:nvSpPr>
          <p:cNvPr id="5" name="Bildplatzhalter 4">
            <a:extLst>
              <a:ext uri="{FF2B5EF4-FFF2-40B4-BE49-F238E27FC236}">
                <a16:creationId xmlns:a16="http://schemas.microsoft.com/office/drawing/2014/main" id="{37FA1989-97FA-47B1-89BA-61E109F016D1}"/>
              </a:ext>
            </a:extLst>
          </p:cNvPr>
          <p:cNvSpPr>
            <a:spLocks noGrp="1"/>
          </p:cNvSpPr>
          <p:nvPr>
            <p:ph type="pic" sz="quarter" idx="38"/>
          </p:nvPr>
        </p:nvSpPr>
        <p:spPr/>
      </p:sp>
      <p:graphicFrame>
        <p:nvGraphicFramePr>
          <p:cNvPr id="17" name="Inhaltsplatzhalter 13">
            <a:extLst>
              <a:ext uri="{FF2B5EF4-FFF2-40B4-BE49-F238E27FC236}">
                <a16:creationId xmlns:a16="http://schemas.microsoft.com/office/drawing/2014/main" id="{5166245D-6949-4E55-9597-7F4BC086833A}"/>
              </a:ext>
            </a:extLst>
          </p:cNvPr>
          <p:cNvGraphicFramePr>
            <a:graphicFrameLocks noGrp="1"/>
          </p:cNvGraphicFramePr>
          <p:nvPr>
            <p:ph sz="quarter" idx="39"/>
            <p:extLst>
              <p:ext uri="{D42A27DB-BD31-4B8C-83A1-F6EECF244321}">
                <p14:modId xmlns:p14="http://schemas.microsoft.com/office/powerpoint/2010/main" val="609018052"/>
              </p:ext>
            </p:extLst>
          </p:nvPr>
        </p:nvGraphicFramePr>
        <p:xfrm>
          <a:off x="6205538" y="1630363"/>
          <a:ext cx="5470525" cy="457041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p:txBody>
          <a:bodyPr/>
          <a:lstStyle/>
          <a:p>
            <a:r>
              <a:rPr lang="de-DE" dirty="0"/>
              <a:t>Subheadline möglich. Gegebenenfalls löschen.</a:t>
            </a:r>
          </a:p>
        </p:txBody>
      </p:sp>
      <p:sp>
        <p:nvSpPr>
          <p:cNvPr id="6" name="Fußzeilenplatzhalter 5">
            <a:extLst>
              <a:ext uri="{FF2B5EF4-FFF2-40B4-BE49-F238E27FC236}">
                <a16:creationId xmlns:a16="http://schemas.microsoft.com/office/drawing/2014/main" id="{CAE8A487-178C-4222-AFEA-D36041052878}"/>
              </a:ext>
            </a:extLst>
          </p:cNvPr>
          <p:cNvSpPr>
            <a:spLocks noGrp="1"/>
          </p:cNvSpPr>
          <p:nvPr>
            <p:ph type="ftr" sz="quarter" idx="11"/>
          </p:nvPr>
        </p:nvSpPr>
        <p:spPr/>
        <p:txBody>
          <a:bodyPr/>
          <a:lstStyle/>
          <a:p>
            <a:r>
              <a:rPr lang="de-DE"/>
              <a:t>Technische Fakultät</a:t>
            </a:r>
            <a:endParaRPr lang="de-DE" dirty="0"/>
          </a:p>
        </p:txBody>
      </p:sp>
    </p:spTree>
    <p:extLst>
      <p:ext uri="{BB962C8B-B14F-4D97-AF65-F5344CB8AC3E}">
        <p14:creationId xmlns:p14="http://schemas.microsoft.com/office/powerpoint/2010/main" val="2604936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A4FE30CC-4F8C-4D74-9293-2768BA3D3479}" type="datetime4">
              <a:rPr lang="de-DE" smtClean="0"/>
              <a:t>13. Juli 2022</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17</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mit Text | Torten- &amp; Ringdiagramm</a:t>
            </a:r>
          </a:p>
        </p:txBody>
      </p:sp>
      <p:sp>
        <p:nvSpPr>
          <p:cNvPr id="5" name="Bildplatzhalter 4">
            <a:extLst>
              <a:ext uri="{FF2B5EF4-FFF2-40B4-BE49-F238E27FC236}">
                <a16:creationId xmlns:a16="http://schemas.microsoft.com/office/drawing/2014/main" id="{EFD7D457-5E70-4514-8004-766725DE9F29}"/>
              </a:ext>
            </a:extLst>
          </p:cNvPr>
          <p:cNvSpPr>
            <a:spLocks noGrp="1"/>
          </p:cNvSpPr>
          <p:nvPr>
            <p:ph type="pic" sz="quarter" idx="38"/>
          </p:nvPr>
        </p:nvSpPr>
        <p:spPr/>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t>Subheadline möglich. Gegebenenfalls löschen.</a:t>
            </a:r>
            <a:endParaRPr lang="de-DE" dirty="0"/>
          </a:p>
        </p:txBody>
      </p:sp>
      <p:sp>
        <p:nvSpPr>
          <p:cNvPr id="7" name="Fußzeilenplatzhalter 6">
            <a:extLst>
              <a:ext uri="{FF2B5EF4-FFF2-40B4-BE49-F238E27FC236}">
                <a16:creationId xmlns:a16="http://schemas.microsoft.com/office/drawing/2014/main" id="{976CE86B-84E8-41FE-9156-240E42C4EFBC}"/>
              </a:ext>
            </a:extLst>
          </p:cNvPr>
          <p:cNvSpPr>
            <a:spLocks noGrp="1"/>
          </p:cNvSpPr>
          <p:nvPr>
            <p:ph type="ftr" sz="quarter" idx="11"/>
          </p:nvPr>
        </p:nvSpPr>
        <p:spPr/>
        <p:txBody>
          <a:bodyPr/>
          <a:lstStyle/>
          <a:p>
            <a:r>
              <a:rPr lang="de-DE"/>
              <a:t>Technische Fakultät</a:t>
            </a:r>
            <a:endParaRPr lang="de-DE" dirty="0"/>
          </a:p>
        </p:txBody>
      </p:sp>
      <p:graphicFrame>
        <p:nvGraphicFramePr>
          <p:cNvPr id="15" name="Inhaltsplatzhalter 13">
            <a:extLst>
              <a:ext uri="{FF2B5EF4-FFF2-40B4-BE49-F238E27FC236}">
                <a16:creationId xmlns:a16="http://schemas.microsoft.com/office/drawing/2014/main" id="{96759171-E0B3-462E-B7C3-783E776ABF6B}"/>
              </a:ext>
            </a:extLst>
          </p:cNvPr>
          <p:cNvGraphicFramePr>
            <a:graphicFrameLocks noGrp="1"/>
          </p:cNvGraphicFramePr>
          <p:nvPr>
            <p:ph sz="quarter" idx="16"/>
            <p:extLst>
              <p:ext uri="{D42A27DB-BD31-4B8C-83A1-F6EECF244321}">
                <p14:modId xmlns:p14="http://schemas.microsoft.com/office/powerpoint/2010/main" val="3064441345"/>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0032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A36EA338-8BC4-47FE-B4D7-13D4B29FF8C0}" type="datetime4">
              <a:rPr lang="de-DE" smtClean="0"/>
              <a:t>13. Juli 2022</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18</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mit Text | Torten- &amp; Ringdiagramm</a:t>
            </a:r>
          </a:p>
        </p:txBody>
      </p:sp>
      <p:sp>
        <p:nvSpPr>
          <p:cNvPr id="5" name="Bildplatzhalter 4">
            <a:extLst>
              <a:ext uri="{FF2B5EF4-FFF2-40B4-BE49-F238E27FC236}">
                <a16:creationId xmlns:a16="http://schemas.microsoft.com/office/drawing/2014/main" id="{CF757F4A-0357-4AED-A618-373E83040985}"/>
              </a:ext>
            </a:extLst>
          </p:cNvPr>
          <p:cNvSpPr>
            <a:spLocks noGrp="1"/>
          </p:cNvSpPr>
          <p:nvPr>
            <p:ph type="pic" sz="quarter" idx="38"/>
          </p:nvPr>
        </p:nvSpPr>
        <p:spPr/>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t>Subheadline möglich. Gegebenenfalls löschen.</a:t>
            </a:r>
          </a:p>
        </p:txBody>
      </p:sp>
      <p:sp>
        <p:nvSpPr>
          <p:cNvPr id="7" name="Fußzeilenplatzhalter 6">
            <a:extLst>
              <a:ext uri="{FF2B5EF4-FFF2-40B4-BE49-F238E27FC236}">
                <a16:creationId xmlns:a16="http://schemas.microsoft.com/office/drawing/2014/main" id="{74E0C5B7-A67D-4091-9683-416F830FFF4F}"/>
              </a:ext>
            </a:extLst>
          </p:cNvPr>
          <p:cNvSpPr>
            <a:spLocks noGrp="1"/>
          </p:cNvSpPr>
          <p:nvPr>
            <p:ph type="ftr" sz="quarter" idx="11"/>
          </p:nvPr>
        </p:nvSpPr>
        <p:spPr/>
        <p:txBody>
          <a:bodyPr/>
          <a:lstStyle/>
          <a:p>
            <a:r>
              <a:rPr lang="de-DE"/>
              <a:t>Technische Fakultät</a:t>
            </a:r>
            <a:endParaRPr lang="de-DE" dirty="0"/>
          </a:p>
        </p:txBody>
      </p:sp>
      <p:graphicFrame>
        <p:nvGraphicFramePr>
          <p:cNvPr id="15" name="Inhaltsplatzhalter 13">
            <a:extLst>
              <a:ext uri="{FF2B5EF4-FFF2-40B4-BE49-F238E27FC236}">
                <a16:creationId xmlns:a16="http://schemas.microsoft.com/office/drawing/2014/main" id="{51CE3365-376F-40E6-A177-DC80776F6F8C}"/>
              </a:ext>
            </a:extLst>
          </p:cNvPr>
          <p:cNvGraphicFramePr>
            <a:graphicFrameLocks noGrp="1"/>
          </p:cNvGraphicFramePr>
          <p:nvPr>
            <p:ph sz="quarter" idx="16"/>
            <p:extLst>
              <p:ext uri="{D42A27DB-BD31-4B8C-83A1-F6EECF244321}">
                <p14:modId xmlns:p14="http://schemas.microsoft.com/office/powerpoint/2010/main" val="2662530536"/>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7319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D7EE4E61-8A5F-4909-9286-A64F40CD8800}" type="datetime4">
              <a:rPr lang="de-DE" smtClean="0"/>
              <a:pPr/>
              <a:t>13. Juli 2022</a:t>
            </a:fld>
            <a:endParaRPr lang="de-DE" dirty="0"/>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19</a:t>
            </a:fld>
            <a:endParaRPr lang="de-DE"/>
          </a:p>
        </p:txBody>
      </p:sp>
      <p:graphicFrame>
        <p:nvGraphicFramePr>
          <p:cNvPr id="8" name="Inhaltsplatzhalter 7">
            <a:extLst>
              <a:ext uri="{FF2B5EF4-FFF2-40B4-BE49-F238E27FC236}">
                <a16:creationId xmlns:a16="http://schemas.microsoft.com/office/drawing/2014/main" id="{54139217-4378-4D02-A822-9C1B73E4F0FD}"/>
              </a:ext>
            </a:extLst>
          </p:cNvPr>
          <p:cNvGraphicFramePr>
            <a:graphicFrameLocks noGrp="1"/>
          </p:cNvGraphicFramePr>
          <p:nvPr>
            <p:ph sz="quarter" idx="14"/>
            <p:extLst>
              <p:ext uri="{D42A27DB-BD31-4B8C-83A1-F6EECF244321}">
                <p14:modId xmlns:p14="http://schemas.microsoft.com/office/powerpoint/2010/main" val="2364256414"/>
              </p:ext>
            </p:extLst>
          </p:nvPr>
        </p:nvGraphicFramePr>
        <p:xfrm>
          <a:off x="517525" y="1630363"/>
          <a:ext cx="11156946" cy="4567241"/>
        </p:xfrm>
        <a:graphic>
          <a:graphicData uri="http://schemas.openxmlformats.org/drawingml/2006/table">
            <a:tbl>
              <a:tblPr bandRow="1">
                <a:tableStyleId>{5C22544A-7EE6-4342-B048-85BDC9FD1C3A}</a:tableStyleId>
              </a:tblPr>
              <a:tblGrid>
                <a:gridCol w="2657476">
                  <a:extLst>
                    <a:ext uri="{9D8B030D-6E8A-4147-A177-3AD203B41FA5}">
                      <a16:colId xmlns:a16="http://schemas.microsoft.com/office/drawing/2014/main" val="1576347495"/>
                    </a:ext>
                  </a:extLst>
                </a:gridCol>
                <a:gridCol w="1699894">
                  <a:extLst>
                    <a:ext uri="{9D8B030D-6E8A-4147-A177-3AD203B41FA5}">
                      <a16:colId xmlns:a16="http://schemas.microsoft.com/office/drawing/2014/main" val="2304917957"/>
                    </a:ext>
                  </a:extLst>
                </a:gridCol>
                <a:gridCol w="1699894">
                  <a:extLst>
                    <a:ext uri="{9D8B030D-6E8A-4147-A177-3AD203B41FA5}">
                      <a16:colId xmlns:a16="http://schemas.microsoft.com/office/drawing/2014/main" val="3980473287"/>
                    </a:ext>
                  </a:extLst>
                </a:gridCol>
                <a:gridCol w="1699894">
                  <a:extLst>
                    <a:ext uri="{9D8B030D-6E8A-4147-A177-3AD203B41FA5}">
                      <a16:colId xmlns:a16="http://schemas.microsoft.com/office/drawing/2014/main" val="1770291054"/>
                    </a:ext>
                  </a:extLst>
                </a:gridCol>
                <a:gridCol w="1699894">
                  <a:extLst>
                    <a:ext uri="{9D8B030D-6E8A-4147-A177-3AD203B41FA5}">
                      <a16:colId xmlns:a16="http://schemas.microsoft.com/office/drawing/2014/main" val="3802573952"/>
                    </a:ext>
                  </a:extLst>
                </a:gridCol>
                <a:gridCol w="1699894">
                  <a:extLst>
                    <a:ext uri="{9D8B030D-6E8A-4147-A177-3AD203B41FA5}">
                      <a16:colId xmlns:a16="http://schemas.microsoft.com/office/drawing/2014/main" val="2283785675"/>
                    </a:ext>
                  </a:extLst>
                </a:gridCol>
              </a:tblGrid>
              <a:tr h="432000">
                <a:tc>
                  <a:txBody>
                    <a:bodyPr/>
                    <a:lstStyle/>
                    <a:p>
                      <a:r>
                        <a:rPr lang="de-DE" sz="1400" b="1" dirty="0">
                          <a:solidFill>
                            <a:schemeClr val="bg1"/>
                          </a:solidFill>
                          <a:latin typeface="+mn-lt"/>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dirty="0">
                          <a:solidFill>
                            <a:schemeClr val="bg1"/>
                          </a:solidFill>
                          <a:latin typeface="+mn-lt"/>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Inhaltsfolie | Tabellenbeispiel</a:t>
            </a:r>
          </a:p>
        </p:txBody>
      </p:sp>
      <p:sp>
        <p:nvSpPr>
          <p:cNvPr id="14" name="Bildplatzhalter 13">
            <a:extLst>
              <a:ext uri="{FF2B5EF4-FFF2-40B4-BE49-F238E27FC236}">
                <a16:creationId xmlns:a16="http://schemas.microsoft.com/office/drawing/2014/main" id="{A51F85C8-0571-4AFE-9407-47488D6AB84D}"/>
              </a:ext>
            </a:extLst>
          </p:cNvPr>
          <p:cNvSpPr>
            <a:spLocks noGrp="1"/>
          </p:cNvSpPr>
          <p:nvPr>
            <p:ph type="pic" sz="quarter" idx="38"/>
          </p:nvPr>
        </p:nvSpPr>
        <p:spPr/>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2848404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417351" y="6634666"/>
            <a:ext cx="849593" cy="123111"/>
          </a:xfrm>
        </p:spPr>
        <p:txBody>
          <a:bodyPr/>
          <a:lstStyle/>
          <a:p>
            <a:fld id="{0389F959-AAFA-471A-B8FB-4CD12773E51D}" type="datetime4">
              <a:rPr lang="de-DE" smtClean="0"/>
              <a:pPr/>
              <a:t>13. Juli 2022</a:t>
            </a:fld>
            <a:endParaRPr lang="de-DE" dirty="0"/>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a:t>
            </a:fld>
            <a:endParaRPr lang="de-DE"/>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t>Agendapunkt / Kapitelthema</a:t>
            </a:r>
            <a:endParaRPr lang="de-DE" dirty="0"/>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t>Agendapunkt / Kapitelthema</a:t>
            </a:r>
            <a:endParaRPr lang="de-DE" dirty="0"/>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t>Agendapunkt / Kapitelthema</a:t>
            </a:r>
            <a:endParaRPr lang="de-DE" dirty="0"/>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a:t>Agendapunkt / Kapitelthema</a:t>
            </a:r>
            <a:endParaRPr lang="de-DE" dirty="0"/>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t>06</a:t>
            </a:r>
          </a:p>
        </p:txBody>
      </p:sp>
      <p:sp>
        <p:nvSpPr>
          <p:cNvPr id="15" name="Textplatzhalter 14">
            <a:extLst>
              <a:ext uri="{FF2B5EF4-FFF2-40B4-BE49-F238E27FC236}">
                <a16:creationId xmlns:a16="http://schemas.microsoft.com/office/drawing/2014/main" id="{59EED49E-3FE2-49C7-8252-8A8549957951}"/>
              </a:ext>
            </a:extLst>
          </p:cNvPr>
          <p:cNvSpPr>
            <a:spLocks noGrp="1"/>
          </p:cNvSpPr>
          <p:nvPr>
            <p:ph type="body" sz="quarter" idx="25"/>
          </p:nvPr>
        </p:nvSpPr>
        <p:spPr>
          <a:xfrm>
            <a:off x="6636190" y="1632184"/>
            <a:ext cx="5039873" cy="281103"/>
          </a:xfrm>
        </p:spPr>
        <p:txBody>
          <a:bodyPr/>
          <a:lstStyle/>
          <a:p>
            <a:r>
              <a:rPr lang="de-DE"/>
              <a:t>Agendapunkt / Kapitelthema</a:t>
            </a:r>
            <a:endParaRPr lang="de-DE" dirty="0"/>
          </a:p>
        </p:txBody>
      </p:sp>
      <p:sp>
        <p:nvSpPr>
          <p:cNvPr id="16" name="Textplatzhalter 15">
            <a:extLst>
              <a:ext uri="{FF2B5EF4-FFF2-40B4-BE49-F238E27FC236}">
                <a16:creationId xmlns:a16="http://schemas.microsoft.com/office/drawing/2014/main" id="{9481C70C-776C-487C-9CC3-F573F4424EA4}"/>
              </a:ext>
            </a:extLst>
          </p:cNvPr>
          <p:cNvSpPr>
            <a:spLocks noGrp="1"/>
          </p:cNvSpPr>
          <p:nvPr>
            <p:ph type="body" sz="quarter" idx="26"/>
          </p:nvPr>
        </p:nvSpPr>
        <p:spPr>
          <a:xfrm>
            <a:off x="6206332" y="1632184"/>
            <a:ext cx="320601" cy="281103"/>
          </a:xfrm>
        </p:spPr>
        <p:txBody>
          <a:bodyPr/>
          <a:lstStyle/>
          <a:p>
            <a:r>
              <a:rPr lang="de-DE" dirty="0"/>
              <a:t>07</a:t>
            </a:r>
          </a:p>
        </p:txBody>
      </p:sp>
      <p:sp>
        <p:nvSpPr>
          <p:cNvPr id="17" name="Textplatzhalter 16">
            <a:extLst>
              <a:ext uri="{FF2B5EF4-FFF2-40B4-BE49-F238E27FC236}">
                <a16:creationId xmlns:a16="http://schemas.microsoft.com/office/drawing/2014/main" id="{7BF8A087-9D21-4804-93EC-D0F0BEFB42D4}"/>
              </a:ext>
            </a:extLst>
          </p:cNvPr>
          <p:cNvSpPr>
            <a:spLocks noGrp="1"/>
          </p:cNvSpPr>
          <p:nvPr>
            <p:ph type="body" sz="quarter" idx="27"/>
          </p:nvPr>
        </p:nvSpPr>
        <p:spPr>
          <a:xfrm>
            <a:off x="6636190" y="2355533"/>
            <a:ext cx="5039873" cy="281103"/>
          </a:xfrm>
        </p:spPr>
        <p:txBody>
          <a:bodyPr/>
          <a:lstStyle/>
          <a:p>
            <a:r>
              <a:rPr lang="de-DE"/>
              <a:t>Agendapunkt / Kapitelthema</a:t>
            </a:r>
            <a:endParaRPr lang="de-DE" dirty="0"/>
          </a:p>
        </p:txBody>
      </p:sp>
      <p:sp>
        <p:nvSpPr>
          <p:cNvPr id="18" name="Textplatzhalter 17">
            <a:extLst>
              <a:ext uri="{FF2B5EF4-FFF2-40B4-BE49-F238E27FC236}">
                <a16:creationId xmlns:a16="http://schemas.microsoft.com/office/drawing/2014/main" id="{55AE6878-1B1A-412B-869C-D66E08394212}"/>
              </a:ext>
            </a:extLst>
          </p:cNvPr>
          <p:cNvSpPr>
            <a:spLocks noGrp="1"/>
          </p:cNvSpPr>
          <p:nvPr>
            <p:ph type="body" sz="quarter" idx="28"/>
          </p:nvPr>
        </p:nvSpPr>
        <p:spPr>
          <a:xfrm>
            <a:off x="6206332" y="2355533"/>
            <a:ext cx="320601" cy="281103"/>
          </a:xfrm>
        </p:spPr>
        <p:txBody>
          <a:bodyPr/>
          <a:lstStyle/>
          <a:p>
            <a:r>
              <a:rPr lang="de-DE" dirty="0"/>
              <a:t>08</a:t>
            </a:r>
          </a:p>
        </p:txBody>
      </p:sp>
      <p:sp>
        <p:nvSpPr>
          <p:cNvPr id="19" name="Textplatzhalter 18">
            <a:extLst>
              <a:ext uri="{FF2B5EF4-FFF2-40B4-BE49-F238E27FC236}">
                <a16:creationId xmlns:a16="http://schemas.microsoft.com/office/drawing/2014/main" id="{21D68933-4D91-4017-8092-91E8C3DE9667}"/>
              </a:ext>
            </a:extLst>
          </p:cNvPr>
          <p:cNvSpPr>
            <a:spLocks noGrp="1"/>
          </p:cNvSpPr>
          <p:nvPr>
            <p:ph type="body" sz="quarter" idx="29"/>
          </p:nvPr>
        </p:nvSpPr>
        <p:spPr>
          <a:xfrm>
            <a:off x="6636190" y="4525580"/>
            <a:ext cx="5039873" cy="281103"/>
          </a:xfrm>
        </p:spPr>
        <p:txBody>
          <a:bodyPr/>
          <a:lstStyle/>
          <a:p>
            <a:r>
              <a:rPr lang="de-DE"/>
              <a:t>Agendapunkt / Kapitelthema</a:t>
            </a:r>
            <a:endParaRPr lang="de-DE" dirty="0"/>
          </a:p>
        </p:txBody>
      </p:sp>
      <p:sp>
        <p:nvSpPr>
          <p:cNvPr id="20" name="Textplatzhalter 19">
            <a:extLst>
              <a:ext uri="{FF2B5EF4-FFF2-40B4-BE49-F238E27FC236}">
                <a16:creationId xmlns:a16="http://schemas.microsoft.com/office/drawing/2014/main" id="{DF772C26-4A90-4712-99D4-4970A488F5FD}"/>
              </a:ext>
            </a:extLst>
          </p:cNvPr>
          <p:cNvSpPr>
            <a:spLocks noGrp="1"/>
          </p:cNvSpPr>
          <p:nvPr>
            <p:ph type="body" sz="quarter" idx="30"/>
          </p:nvPr>
        </p:nvSpPr>
        <p:spPr>
          <a:xfrm>
            <a:off x="6206332" y="4525580"/>
            <a:ext cx="307841" cy="281103"/>
          </a:xfrm>
        </p:spPr>
        <p:txBody>
          <a:bodyPr/>
          <a:lstStyle/>
          <a:p>
            <a:r>
              <a:rPr lang="de-DE" dirty="0"/>
              <a:t>11</a:t>
            </a:r>
          </a:p>
        </p:txBody>
      </p:sp>
      <p:sp>
        <p:nvSpPr>
          <p:cNvPr id="21" name="Textplatzhalter 20">
            <a:extLst>
              <a:ext uri="{FF2B5EF4-FFF2-40B4-BE49-F238E27FC236}">
                <a16:creationId xmlns:a16="http://schemas.microsoft.com/office/drawing/2014/main" id="{C58B4322-C4AE-4F66-9E71-875D89FE985A}"/>
              </a:ext>
            </a:extLst>
          </p:cNvPr>
          <p:cNvSpPr>
            <a:spLocks noGrp="1"/>
          </p:cNvSpPr>
          <p:nvPr>
            <p:ph type="body" sz="quarter" idx="31"/>
          </p:nvPr>
        </p:nvSpPr>
        <p:spPr>
          <a:xfrm>
            <a:off x="6636190" y="3078882"/>
            <a:ext cx="5039873" cy="281103"/>
          </a:xfrm>
        </p:spPr>
        <p:txBody>
          <a:bodyPr/>
          <a:lstStyle/>
          <a:p>
            <a:r>
              <a:rPr lang="de-DE"/>
              <a:t>Agendapunkt / Kapitelthema</a:t>
            </a:r>
            <a:endParaRPr lang="de-DE" dirty="0"/>
          </a:p>
        </p:txBody>
      </p:sp>
      <p:sp>
        <p:nvSpPr>
          <p:cNvPr id="22" name="Textplatzhalter 21">
            <a:extLst>
              <a:ext uri="{FF2B5EF4-FFF2-40B4-BE49-F238E27FC236}">
                <a16:creationId xmlns:a16="http://schemas.microsoft.com/office/drawing/2014/main" id="{1E85294F-051C-476B-A8F3-6C25CC62C956}"/>
              </a:ext>
            </a:extLst>
          </p:cNvPr>
          <p:cNvSpPr>
            <a:spLocks noGrp="1"/>
          </p:cNvSpPr>
          <p:nvPr>
            <p:ph type="body" sz="quarter" idx="32"/>
          </p:nvPr>
        </p:nvSpPr>
        <p:spPr>
          <a:xfrm>
            <a:off x="6206332" y="3078882"/>
            <a:ext cx="320601" cy="281103"/>
          </a:xfrm>
        </p:spPr>
        <p:txBody>
          <a:bodyPr/>
          <a:lstStyle/>
          <a:p>
            <a:r>
              <a:rPr lang="de-DE" dirty="0"/>
              <a:t>09</a:t>
            </a:r>
          </a:p>
        </p:txBody>
      </p:sp>
      <p:sp>
        <p:nvSpPr>
          <p:cNvPr id="23" name="Textplatzhalter 22">
            <a:extLst>
              <a:ext uri="{FF2B5EF4-FFF2-40B4-BE49-F238E27FC236}">
                <a16:creationId xmlns:a16="http://schemas.microsoft.com/office/drawing/2014/main" id="{C265AB66-A098-4B36-BD15-3F3290882910}"/>
              </a:ext>
            </a:extLst>
          </p:cNvPr>
          <p:cNvSpPr>
            <a:spLocks noGrp="1"/>
          </p:cNvSpPr>
          <p:nvPr>
            <p:ph type="body" sz="quarter" idx="33"/>
          </p:nvPr>
        </p:nvSpPr>
        <p:spPr>
          <a:xfrm>
            <a:off x="6636190" y="3802231"/>
            <a:ext cx="5039873" cy="281103"/>
          </a:xfrm>
        </p:spPr>
        <p:txBody>
          <a:bodyPr/>
          <a:lstStyle/>
          <a:p>
            <a:r>
              <a:rPr lang="de-DE"/>
              <a:t>Agendapunkt / Kapitelthema</a:t>
            </a:r>
            <a:endParaRPr lang="de-DE" dirty="0"/>
          </a:p>
        </p:txBody>
      </p:sp>
      <p:sp>
        <p:nvSpPr>
          <p:cNvPr id="24" name="Textplatzhalter 23">
            <a:extLst>
              <a:ext uri="{FF2B5EF4-FFF2-40B4-BE49-F238E27FC236}">
                <a16:creationId xmlns:a16="http://schemas.microsoft.com/office/drawing/2014/main" id="{8EB8BA56-7CAD-4CDB-B315-7B085286A1F3}"/>
              </a:ext>
            </a:extLst>
          </p:cNvPr>
          <p:cNvSpPr>
            <a:spLocks noGrp="1"/>
          </p:cNvSpPr>
          <p:nvPr>
            <p:ph type="body" sz="quarter" idx="34"/>
          </p:nvPr>
        </p:nvSpPr>
        <p:spPr>
          <a:xfrm>
            <a:off x="6206332" y="3802231"/>
            <a:ext cx="320601" cy="281103"/>
          </a:xfrm>
        </p:spPr>
        <p:txBody>
          <a:bodyPr/>
          <a:lstStyle/>
          <a:p>
            <a:r>
              <a:rPr lang="de-DE" dirty="0"/>
              <a:t>10</a:t>
            </a:r>
          </a:p>
        </p:txBody>
      </p:sp>
      <p:sp>
        <p:nvSpPr>
          <p:cNvPr id="25" name="Textplatzhalter 24">
            <a:extLst>
              <a:ext uri="{FF2B5EF4-FFF2-40B4-BE49-F238E27FC236}">
                <a16:creationId xmlns:a16="http://schemas.microsoft.com/office/drawing/2014/main" id="{59687893-49C6-4037-869B-503B054BE12B}"/>
              </a:ext>
            </a:extLst>
          </p:cNvPr>
          <p:cNvSpPr>
            <a:spLocks noGrp="1"/>
          </p:cNvSpPr>
          <p:nvPr>
            <p:ph type="body" sz="quarter" idx="35"/>
          </p:nvPr>
        </p:nvSpPr>
        <p:spPr>
          <a:xfrm>
            <a:off x="6636190" y="5248930"/>
            <a:ext cx="5039873" cy="281103"/>
          </a:xfrm>
        </p:spPr>
        <p:txBody>
          <a:bodyPr/>
          <a:lstStyle/>
          <a:p>
            <a:r>
              <a:rPr lang="de-DE"/>
              <a:t>Agendapunkt / Kapitelthema</a:t>
            </a:r>
            <a:endParaRPr lang="de-DE" dirty="0"/>
          </a:p>
        </p:txBody>
      </p:sp>
      <p:sp>
        <p:nvSpPr>
          <p:cNvPr id="26" name="Textplatzhalter 25">
            <a:extLst>
              <a:ext uri="{FF2B5EF4-FFF2-40B4-BE49-F238E27FC236}">
                <a16:creationId xmlns:a16="http://schemas.microsoft.com/office/drawing/2014/main" id="{ED7AD97A-C042-429F-A1BD-A9A3FD4F383F}"/>
              </a:ext>
            </a:extLst>
          </p:cNvPr>
          <p:cNvSpPr>
            <a:spLocks noGrp="1"/>
          </p:cNvSpPr>
          <p:nvPr>
            <p:ph type="body" sz="quarter" idx="36"/>
          </p:nvPr>
        </p:nvSpPr>
        <p:spPr>
          <a:xfrm>
            <a:off x="6206332" y="5248930"/>
            <a:ext cx="320601" cy="281103"/>
          </a:xfrm>
        </p:spPr>
        <p:txBody>
          <a:bodyPr/>
          <a:lstStyle/>
          <a:p>
            <a:r>
              <a:rPr lang="de-DE" dirty="0"/>
              <a:t>12</a:t>
            </a:r>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t>Agenda</a:t>
            </a:r>
          </a:p>
        </p:txBody>
      </p:sp>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37"/>
          </p:nvPr>
        </p:nvSpPr>
        <p:spPr>
          <a:xfrm>
            <a:off x="518317" y="687598"/>
            <a:ext cx="6844385" cy="249812"/>
          </a:xfrm>
        </p:spPr>
        <p:txBody>
          <a:bodyPr/>
          <a:lstStyle/>
          <a:p>
            <a:r>
              <a:rPr lang="de-DE" dirty="0"/>
              <a:t>Subheadline möglich. Gegebenenfalls löschen.</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t>01</a:t>
            </a:r>
          </a:p>
        </p:txBody>
      </p:sp>
      <p:sp>
        <p:nvSpPr>
          <p:cNvPr id="61" name="Bildplatzhalter 60">
            <a:extLst>
              <a:ext uri="{FF2B5EF4-FFF2-40B4-BE49-F238E27FC236}">
                <a16:creationId xmlns:a16="http://schemas.microsoft.com/office/drawing/2014/main" id="{1C631F51-F8E1-442B-834B-C3FD047A12F7}"/>
              </a:ext>
            </a:extLst>
          </p:cNvPr>
          <p:cNvSpPr>
            <a:spLocks noGrp="1"/>
          </p:cNvSpPr>
          <p:nvPr>
            <p:ph type="pic" sz="quarter" idx="38"/>
          </p:nvPr>
        </p:nvSpPr>
        <p:spPr/>
      </p:sp>
    </p:spTree>
    <p:extLst>
      <p:ext uri="{BB962C8B-B14F-4D97-AF65-F5344CB8AC3E}">
        <p14:creationId xmlns:p14="http://schemas.microsoft.com/office/powerpoint/2010/main" val="2348351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073596C1-9F56-4D30-A58F-BF17C205388A}" type="datetime4">
              <a:rPr lang="de-DE" smtClean="0"/>
              <a:pPr/>
              <a:t>13. Juli 2022</a:t>
            </a:fld>
            <a:endParaRPr lang="de-DE" dirty="0"/>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20</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a:xfrm>
            <a:off x="8104861" y="1631156"/>
            <a:ext cx="3571200" cy="4569620"/>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Inhaltsfolie mit Text | Tabellenbeispiel</a:t>
            </a:r>
          </a:p>
        </p:txBody>
      </p:sp>
      <p:graphicFrame>
        <p:nvGraphicFramePr>
          <p:cNvPr id="9" name="Inhaltsplatzhalter 7">
            <a:extLst>
              <a:ext uri="{FF2B5EF4-FFF2-40B4-BE49-F238E27FC236}">
                <a16:creationId xmlns:a16="http://schemas.microsoft.com/office/drawing/2014/main" id="{3E25DDFD-9591-4F34-B989-A3E9481E30A4}"/>
              </a:ext>
            </a:extLst>
          </p:cNvPr>
          <p:cNvGraphicFramePr>
            <a:graphicFrameLocks noGrp="1"/>
          </p:cNvGraphicFramePr>
          <p:nvPr>
            <p:ph sz="quarter" idx="16"/>
            <p:extLst>
              <p:ext uri="{D42A27DB-BD31-4B8C-83A1-F6EECF244321}">
                <p14:modId xmlns:p14="http://schemas.microsoft.com/office/powerpoint/2010/main" val="3569376213"/>
              </p:ext>
            </p:extLst>
          </p:nvPr>
        </p:nvGraphicFramePr>
        <p:xfrm>
          <a:off x="517525" y="1631950"/>
          <a:ext cx="7364411" cy="4567241"/>
        </p:xfrm>
        <a:graphic>
          <a:graphicData uri="http://schemas.openxmlformats.org/drawingml/2006/table">
            <a:tbl>
              <a:tblPr bandRow="1">
                <a:tableStyleId>{5C22544A-7EE6-4342-B048-85BDC9FD1C3A}</a:tableStyleId>
              </a:tblPr>
              <a:tblGrid>
                <a:gridCol w="2655083">
                  <a:extLst>
                    <a:ext uri="{9D8B030D-6E8A-4147-A177-3AD203B41FA5}">
                      <a16:colId xmlns:a16="http://schemas.microsoft.com/office/drawing/2014/main" val="1576347495"/>
                    </a:ext>
                  </a:extLst>
                </a:gridCol>
                <a:gridCol w="2354664">
                  <a:extLst>
                    <a:ext uri="{9D8B030D-6E8A-4147-A177-3AD203B41FA5}">
                      <a16:colId xmlns:a16="http://schemas.microsoft.com/office/drawing/2014/main" val="2304917957"/>
                    </a:ext>
                  </a:extLst>
                </a:gridCol>
                <a:gridCol w="2354664">
                  <a:extLst>
                    <a:ext uri="{9D8B030D-6E8A-4147-A177-3AD203B41FA5}">
                      <a16:colId xmlns:a16="http://schemas.microsoft.com/office/drawing/2014/main" val="3980473287"/>
                    </a:ext>
                  </a:extLst>
                </a:gridCol>
              </a:tblGrid>
              <a:tr h="432000">
                <a:tc>
                  <a:txBody>
                    <a:bodyPr/>
                    <a:lstStyle/>
                    <a:p>
                      <a:r>
                        <a:rPr lang="de-DE" sz="1400" b="1" dirty="0">
                          <a:solidFill>
                            <a:schemeClr val="bg1"/>
                          </a:solidFill>
                          <a:latin typeface="+mn-lt"/>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dirty="0">
                          <a:solidFill>
                            <a:schemeClr val="bg1"/>
                          </a:solidFill>
                          <a:latin typeface="+mn-lt"/>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7" name="Bildplatzhalter 16">
            <a:extLst>
              <a:ext uri="{FF2B5EF4-FFF2-40B4-BE49-F238E27FC236}">
                <a16:creationId xmlns:a16="http://schemas.microsoft.com/office/drawing/2014/main" id="{CD5007F2-6A78-48AD-AE3C-69DB23BA4145}"/>
              </a:ext>
            </a:extLst>
          </p:cNvPr>
          <p:cNvSpPr>
            <a:spLocks noGrp="1"/>
          </p:cNvSpPr>
          <p:nvPr>
            <p:ph type="pic" sz="quarter" idx="38"/>
          </p:nvPr>
        </p:nvSpPr>
        <p:spPr/>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1090494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p:txBody>
          <a:bodyPr/>
          <a:lstStyle/>
          <a:p>
            <a:r>
              <a:rPr lang="de-DE" dirty="0"/>
              <a:t>Folie zur freien Gestaltung | Grau</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p:txBody>
          <a:bodyPr/>
          <a:lstStyle/>
          <a:p>
            <a:fld id="{0532A23F-A806-413B-951F-BBFAA5F46258}" type="datetime4">
              <a:rPr lang="de-DE" smtClean="0"/>
              <a:t>13. Juli 2022</a:t>
            </a:fld>
            <a:endParaRPr lang="de-DE" dirty="0"/>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p:txBody>
          <a:bodyPr/>
          <a:lstStyle/>
          <a:p>
            <a:fld id="{D949F9DF-37BD-4CD6-BF49-65BA579E1D7A}" type="slidenum">
              <a:rPr lang="de-DE" smtClean="0"/>
              <a:pPr/>
              <a:t>21</a:t>
            </a:fld>
            <a:endParaRPr lang="de-DE"/>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23"/>
          </p:nvPr>
        </p:nvSpPr>
        <p:spPr/>
        <p:txBody>
          <a:bodyPr/>
          <a:lstStyle/>
          <a:p>
            <a:r>
              <a:rPr lang="de-DE" dirty="0"/>
              <a:t>Subheadline möglich. Gegebenenfalls löschen.</a:t>
            </a:r>
          </a:p>
        </p:txBody>
      </p:sp>
      <p:sp>
        <p:nvSpPr>
          <p:cNvPr id="7" name="Bildplatzhalter 6">
            <a:extLst>
              <a:ext uri="{FF2B5EF4-FFF2-40B4-BE49-F238E27FC236}">
                <a16:creationId xmlns:a16="http://schemas.microsoft.com/office/drawing/2014/main" id="{C07A216D-47A1-41EB-BD41-92517F41A720}"/>
              </a:ext>
            </a:extLst>
          </p:cNvPr>
          <p:cNvSpPr>
            <a:spLocks noGrp="1"/>
          </p:cNvSpPr>
          <p:nvPr>
            <p:ph type="pic" sz="quarter" idx="38"/>
          </p:nvPr>
        </p:nvSpPr>
        <p:spPr/>
      </p:sp>
    </p:spTree>
    <p:extLst>
      <p:ext uri="{BB962C8B-B14F-4D97-AF65-F5344CB8AC3E}">
        <p14:creationId xmlns:p14="http://schemas.microsoft.com/office/powerpoint/2010/main" val="3871600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p:txBody>
          <a:bodyPr/>
          <a:lstStyle/>
          <a:p>
            <a:r>
              <a:rPr lang="de-DE" dirty="0"/>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669023" y="6634666"/>
            <a:ext cx="597921" cy="123111"/>
          </a:xfrm>
        </p:spPr>
        <p:txBody>
          <a:bodyPr/>
          <a:lstStyle/>
          <a:p>
            <a:fld id="{62F5D5BF-D54C-40C1-B77A-5E0C697F45DB}" type="datetime4">
              <a:rPr lang="de-DE" smtClean="0"/>
              <a:t>13. Juli 2022</a:t>
            </a:fld>
            <a:endParaRPr lang="de-DE" dirty="0"/>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60647" y="6634666"/>
            <a:ext cx="115416" cy="123111"/>
          </a:xfrm>
        </p:spPr>
        <p:txBody>
          <a:bodyPr/>
          <a:lstStyle/>
          <a:p>
            <a:fld id="{D949F9DF-37BD-4CD6-BF49-65BA579E1D7A}" type="slidenum">
              <a:rPr lang="de-DE" smtClean="0"/>
              <a:pPr/>
              <a:t>22</a:t>
            </a:fld>
            <a:endParaRPr lang="de-DE"/>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23"/>
          </p:nvPr>
        </p:nvSpPr>
        <p:spPr/>
        <p:txBody>
          <a:bodyPr/>
          <a:lstStyle/>
          <a:p>
            <a:r>
              <a:rPr lang="de-DE" dirty="0"/>
              <a:t>Subheadline möglich. Gegebenenfalls löschen.</a:t>
            </a:r>
          </a:p>
        </p:txBody>
      </p:sp>
      <p:sp>
        <p:nvSpPr>
          <p:cNvPr id="7" name="Bildplatzhalter 6">
            <a:extLst>
              <a:ext uri="{FF2B5EF4-FFF2-40B4-BE49-F238E27FC236}">
                <a16:creationId xmlns:a16="http://schemas.microsoft.com/office/drawing/2014/main" id="{B6F72363-55C5-4327-BE27-8CCF28C83167}"/>
              </a:ext>
            </a:extLst>
          </p:cNvPr>
          <p:cNvSpPr>
            <a:spLocks noGrp="1"/>
          </p:cNvSpPr>
          <p:nvPr>
            <p:ph type="pic" sz="quarter" idx="38"/>
          </p:nvPr>
        </p:nvSpPr>
        <p:spPr/>
      </p:sp>
      <p:cxnSp>
        <p:nvCxnSpPr>
          <p:cNvPr id="9" name="Gerader Verbinder 8">
            <a:extLst>
              <a:ext uri="{FF2B5EF4-FFF2-40B4-BE49-F238E27FC236}">
                <a16:creationId xmlns:a16="http://schemas.microsoft.com/office/drawing/2014/main" id="{E1071372-1E84-44F5-9BEA-E9FE0F4A691D}"/>
              </a:ext>
            </a:extLst>
          </p:cNvPr>
          <p:cNvCxnSpPr>
            <a:cxnSpLocks/>
          </p:cNvCxnSpPr>
          <p:nvPr/>
        </p:nvCxnSpPr>
        <p:spPr>
          <a:xfrm>
            <a:off x="518317" y="3786038"/>
            <a:ext cx="11157746" cy="0"/>
          </a:xfrm>
          <a:prstGeom prst="line">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id="{D08E4E3C-4103-45FC-B01A-D1ABDCFDB7E7}"/>
              </a:ext>
            </a:extLst>
          </p:cNvPr>
          <p:cNvSpPr/>
          <p:nvPr/>
        </p:nvSpPr>
        <p:spPr>
          <a:xfrm>
            <a:off x="87831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01</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14" name="Textfeld 13">
            <a:extLst>
              <a:ext uri="{FF2B5EF4-FFF2-40B4-BE49-F238E27FC236}">
                <a16:creationId xmlns:a16="http://schemas.microsoft.com/office/drawing/2014/main" id="{D1714DA7-104A-4EFA-9EE4-23B15C2F8780}"/>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15" name="Gerader Verbinder 14">
            <a:extLst>
              <a:ext uri="{FF2B5EF4-FFF2-40B4-BE49-F238E27FC236}">
                <a16:creationId xmlns:a16="http://schemas.microsoft.com/office/drawing/2014/main" id="{6F1D99A6-D75E-4FA2-8CA7-73B87D87197A}"/>
              </a:ext>
            </a:extLst>
          </p:cNvPr>
          <p:cNvCxnSpPr>
            <a:cxnSpLocks/>
          </p:cNvCxnSpPr>
          <p:nvPr/>
        </p:nvCxnSpPr>
        <p:spPr>
          <a:xfrm>
            <a:off x="105831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565D7306-FF2E-4C4B-AB0C-D8916622164B}"/>
              </a:ext>
            </a:extLst>
          </p:cNvPr>
          <p:cNvSpPr/>
          <p:nvPr/>
        </p:nvSpPr>
        <p:spPr>
          <a:xfrm>
            <a:off x="253628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02</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17" name="Textfeld 16">
            <a:extLst>
              <a:ext uri="{FF2B5EF4-FFF2-40B4-BE49-F238E27FC236}">
                <a16:creationId xmlns:a16="http://schemas.microsoft.com/office/drawing/2014/main" id="{BC3C2673-1E18-4165-B750-9BC3BB7B6A5E}"/>
              </a:ext>
            </a:extLst>
          </p:cNvPr>
          <p:cNvSpPr txBox="1"/>
          <p:nvPr/>
        </p:nvSpPr>
        <p:spPr>
          <a:xfrm>
            <a:off x="289628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18" name="Gerader Verbinder 17">
            <a:extLst>
              <a:ext uri="{FF2B5EF4-FFF2-40B4-BE49-F238E27FC236}">
                <a16:creationId xmlns:a16="http://schemas.microsoft.com/office/drawing/2014/main" id="{14823183-FD11-4E20-84AA-F0E51D83189F}"/>
              </a:ext>
            </a:extLst>
          </p:cNvPr>
          <p:cNvCxnSpPr>
            <a:cxnSpLocks/>
          </p:cNvCxnSpPr>
          <p:nvPr/>
        </p:nvCxnSpPr>
        <p:spPr>
          <a:xfrm>
            <a:off x="271628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A3416709-79FF-4027-A796-52020EDE0049}"/>
              </a:ext>
            </a:extLst>
          </p:cNvPr>
          <p:cNvSpPr/>
          <p:nvPr/>
        </p:nvSpPr>
        <p:spPr>
          <a:xfrm>
            <a:off x="419424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03</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0" name="Textfeld 19">
            <a:extLst>
              <a:ext uri="{FF2B5EF4-FFF2-40B4-BE49-F238E27FC236}">
                <a16:creationId xmlns:a16="http://schemas.microsoft.com/office/drawing/2014/main" id="{BE035C7C-36A8-494D-81AE-DC3149076513}"/>
              </a:ext>
            </a:extLst>
          </p:cNvPr>
          <p:cNvSpPr txBox="1"/>
          <p:nvPr/>
        </p:nvSpPr>
        <p:spPr>
          <a:xfrm>
            <a:off x="455424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21" name="Gerader Verbinder 20">
            <a:extLst>
              <a:ext uri="{FF2B5EF4-FFF2-40B4-BE49-F238E27FC236}">
                <a16:creationId xmlns:a16="http://schemas.microsoft.com/office/drawing/2014/main" id="{1D112CF3-8383-46D0-B1ED-6988EA940D4E}"/>
              </a:ext>
            </a:extLst>
          </p:cNvPr>
          <p:cNvCxnSpPr>
            <a:cxnSpLocks/>
          </p:cNvCxnSpPr>
          <p:nvPr/>
        </p:nvCxnSpPr>
        <p:spPr>
          <a:xfrm>
            <a:off x="437424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765FF3EF-880F-4E89-A54B-E1AE9D51CE7D}"/>
              </a:ext>
            </a:extLst>
          </p:cNvPr>
          <p:cNvSpPr/>
          <p:nvPr/>
        </p:nvSpPr>
        <p:spPr>
          <a:xfrm>
            <a:off x="585221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04</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3" name="Textfeld 22">
            <a:extLst>
              <a:ext uri="{FF2B5EF4-FFF2-40B4-BE49-F238E27FC236}">
                <a16:creationId xmlns:a16="http://schemas.microsoft.com/office/drawing/2014/main" id="{E1B6E122-B42C-463D-AFC5-33871634B077}"/>
              </a:ext>
            </a:extLst>
          </p:cNvPr>
          <p:cNvSpPr txBox="1"/>
          <p:nvPr/>
        </p:nvSpPr>
        <p:spPr>
          <a:xfrm>
            <a:off x="621221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24" name="Gerader Verbinder 23">
            <a:extLst>
              <a:ext uri="{FF2B5EF4-FFF2-40B4-BE49-F238E27FC236}">
                <a16:creationId xmlns:a16="http://schemas.microsoft.com/office/drawing/2014/main" id="{B4A31E17-B0A7-4EAC-A9A9-E7AED1B6B824}"/>
              </a:ext>
            </a:extLst>
          </p:cNvPr>
          <p:cNvCxnSpPr>
            <a:cxnSpLocks/>
          </p:cNvCxnSpPr>
          <p:nvPr/>
        </p:nvCxnSpPr>
        <p:spPr>
          <a:xfrm>
            <a:off x="603221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B2A088BA-5ABB-4A00-B388-623604F72969}"/>
              </a:ext>
            </a:extLst>
          </p:cNvPr>
          <p:cNvSpPr/>
          <p:nvPr/>
        </p:nvSpPr>
        <p:spPr>
          <a:xfrm>
            <a:off x="751017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05</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6" name="Textfeld 25">
            <a:extLst>
              <a:ext uri="{FF2B5EF4-FFF2-40B4-BE49-F238E27FC236}">
                <a16:creationId xmlns:a16="http://schemas.microsoft.com/office/drawing/2014/main" id="{0042B717-6B4F-40D7-AAB2-849F0A92CEF2}"/>
              </a:ext>
            </a:extLst>
          </p:cNvPr>
          <p:cNvSpPr txBox="1"/>
          <p:nvPr/>
        </p:nvSpPr>
        <p:spPr>
          <a:xfrm>
            <a:off x="787017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27" name="Gerader Verbinder 26">
            <a:extLst>
              <a:ext uri="{FF2B5EF4-FFF2-40B4-BE49-F238E27FC236}">
                <a16:creationId xmlns:a16="http://schemas.microsoft.com/office/drawing/2014/main" id="{F6486C98-F537-4077-85EF-54A18E90B299}"/>
              </a:ext>
            </a:extLst>
          </p:cNvPr>
          <p:cNvCxnSpPr>
            <a:cxnSpLocks/>
          </p:cNvCxnSpPr>
          <p:nvPr/>
        </p:nvCxnSpPr>
        <p:spPr>
          <a:xfrm>
            <a:off x="769017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354C4822-EC9B-4A5C-9686-06CC93790E06}"/>
              </a:ext>
            </a:extLst>
          </p:cNvPr>
          <p:cNvSpPr/>
          <p:nvPr/>
        </p:nvSpPr>
        <p:spPr>
          <a:xfrm>
            <a:off x="9168143"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06</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9" name="Textfeld 28">
            <a:extLst>
              <a:ext uri="{FF2B5EF4-FFF2-40B4-BE49-F238E27FC236}">
                <a16:creationId xmlns:a16="http://schemas.microsoft.com/office/drawing/2014/main" id="{39BA546F-DB83-425D-A4FA-FB7931FAAEA2}"/>
              </a:ext>
            </a:extLst>
          </p:cNvPr>
          <p:cNvSpPr txBox="1"/>
          <p:nvPr/>
        </p:nvSpPr>
        <p:spPr>
          <a:xfrm>
            <a:off x="9528143"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30" name="Gerader Verbinder 29">
            <a:extLst>
              <a:ext uri="{FF2B5EF4-FFF2-40B4-BE49-F238E27FC236}">
                <a16:creationId xmlns:a16="http://schemas.microsoft.com/office/drawing/2014/main" id="{35A9ACAE-4FAF-4D57-B752-BD918D8825AA}"/>
              </a:ext>
            </a:extLst>
          </p:cNvPr>
          <p:cNvCxnSpPr>
            <a:cxnSpLocks/>
          </p:cNvCxnSpPr>
          <p:nvPr/>
        </p:nvCxnSpPr>
        <p:spPr>
          <a:xfrm>
            <a:off x="9348143"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964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a:xfrm>
            <a:off x="518318" y="301185"/>
            <a:ext cx="6844385" cy="332399"/>
          </a:xfrm>
        </p:spPr>
        <p:txBody>
          <a:bodyPr/>
          <a:lstStyle/>
          <a:p>
            <a:r>
              <a:rPr lang="de-DE" dirty="0"/>
              <a:t>Folie zur freien Gestaltung | weiß</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417351" y="6634666"/>
            <a:ext cx="849593" cy="123111"/>
          </a:xfrm>
        </p:spPr>
        <p:txBody>
          <a:bodyPr/>
          <a:lstStyle/>
          <a:p>
            <a:fld id="{0E4D118B-0174-49D6-A16B-0E6F3FB79176}" type="datetime4">
              <a:rPr lang="de-DE" smtClean="0"/>
              <a:pPr/>
              <a:t>13. Juli 2022</a:t>
            </a:fld>
            <a:endParaRPr lang="de-DE" dirty="0"/>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23</a:t>
            </a:fld>
            <a:endParaRPr lang="de-DE"/>
          </a:p>
        </p:txBody>
      </p:sp>
      <p:sp>
        <p:nvSpPr>
          <p:cNvPr id="13" name="Bildplatzhalter 12">
            <a:extLst>
              <a:ext uri="{FF2B5EF4-FFF2-40B4-BE49-F238E27FC236}">
                <a16:creationId xmlns:a16="http://schemas.microsoft.com/office/drawing/2014/main" id="{A1104990-4CF0-486D-8DF7-3188260E22F1}"/>
              </a:ext>
            </a:extLst>
          </p:cNvPr>
          <p:cNvSpPr>
            <a:spLocks noGrp="1"/>
          </p:cNvSpPr>
          <p:nvPr>
            <p:ph type="pic" sz="quarter" idx="38"/>
          </p:nvPr>
        </p:nvSpPr>
        <p:spPr/>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949252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a:xfrm>
            <a:off x="518318" y="301185"/>
            <a:ext cx="6844385" cy="332399"/>
          </a:xfrm>
        </p:spPr>
        <p:txBody>
          <a:bodyPr/>
          <a:lstStyle/>
          <a:p>
            <a:r>
              <a:rPr lang="de-DE" dirty="0"/>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669023" y="6634666"/>
            <a:ext cx="597921" cy="123111"/>
          </a:xfrm>
        </p:spPr>
        <p:txBody>
          <a:bodyPr/>
          <a:lstStyle/>
          <a:p>
            <a:fld id="{217FA5F6-7035-4F9C-A34B-BAB7EC483CE5}" type="datetime4">
              <a:rPr lang="de-DE" smtClean="0"/>
              <a:pPr/>
              <a:t>13. Juli 2022</a:t>
            </a:fld>
            <a:endParaRPr lang="de-DE" dirty="0"/>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60647" y="6634666"/>
            <a:ext cx="115416" cy="123111"/>
          </a:xfrm>
        </p:spPr>
        <p:txBody>
          <a:bodyPr/>
          <a:lstStyle/>
          <a:p>
            <a:fld id="{D949F9DF-37BD-4CD6-BF49-65BA579E1D7A}" type="slidenum">
              <a:rPr lang="de-DE" smtClean="0"/>
              <a:pPr/>
              <a:t>24</a:t>
            </a:fld>
            <a:endParaRPr lang="de-DE"/>
          </a:p>
        </p:txBody>
      </p:sp>
      <p:sp>
        <p:nvSpPr>
          <p:cNvPr id="13" name="Bildplatzhalter 12">
            <a:extLst>
              <a:ext uri="{FF2B5EF4-FFF2-40B4-BE49-F238E27FC236}">
                <a16:creationId xmlns:a16="http://schemas.microsoft.com/office/drawing/2014/main" id="{554A78B5-4A13-431E-AECF-65CE4DAE92B2}"/>
              </a:ext>
            </a:extLst>
          </p:cNvPr>
          <p:cNvSpPr>
            <a:spLocks noGrp="1"/>
          </p:cNvSpPr>
          <p:nvPr>
            <p:ph type="pic" sz="quarter" idx="38"/>
          </p:nvPr>
        </p:nvSpPr>
        <p:spPr/>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cxnSp>
        <p:nvCxnSpPr>
          <p:cNvPr id="14" name="Gerader Verbinder 13">
            <a:extLst>
              <a:ext uri="{FF2B5EF4-FFF2-40B4-BE49-F238E27FC236}">
                <a16:creationId xmlns:a16="http://schemas.microsoft.com/office/drawing/2014/main" id="{55FC5C21-6406-4E5F-BE04-90F7071258D3}"/>
              </a:ext>
            </a:extLst>
          </p:cNvPr>
          <p:cNvCxnSpPr>
            <a:cxnSpLocks/>
          </p:cNvCxnSpPr>
          <p:nvPr/>
        </p:nvCxnSpPr>
        <p:spPr>
          <a:xfrm>
            <a:off x="518317" y="3786038"/>
            <a:ext cx="11157746" cy="0"/>
          </a:xfrm>
          <a:prstGeom prst="line">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36D6020F-5AA7-4D10-A4F5-5CB9DA02F5AE}"/>
              </a:ext>
            </a:extLst>
          </p:cNvPr>
          <p:cNvSpPr/>
          <p:nvPr/>
        </p:nvSpPr>
        <p:spPr>
          <a:xfrm>
            <a:off x="87831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01</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0" name="Textfeld 19">
            <a:extLst>
              <a:ext uri="{FF2B5EF4-FFF2-40B4-BE49-F238E27FC236}">
                <a16:creationId xmlns:a16="http://schemas.microsoft.com/office/drawing/2014/main" id="{1075E0B1-3B93-4BE8-A243-7292F4BFABAC}"/>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22" name="Gerader Verbinder 21">
            <a:extLst>
              <a:ext uri="{FF2B5EF4-FFF2-40B4-BE49-F238E27FC236}">
                <a16:creationId xmlns:a16="http://schemas.microsoft.com/office/drawing/2014/main" id="{EAEA7A42-2F65-48C1-AFD8-2D23B06CDA7B}"/>
              </a:ext>
            </a:extLst>
          </p:cNvPr>
          <p:cNvCxnSpPr>
            <a:cxnSpLocks/>
          </p:cNvCxnSpPr>
          <p:nvPr/>
        </p:nvCxnSpPr>
        <p:spPr>
          <a:xfrm>
            <a:off x="105831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CCC6DEE0-F4BB-4109-A089-AFBA301387C8}"/>
              </a:ext>
            </a:extLst>
          </p:cNvPr>
          <p:cNvSpPr/>
          <p:nvPr/>
        </p:nvSpPr>
        <p:spPr>
          <a:xfrm>
            <a:off x="253628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02</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9" name="Textfeld 28">
            <a:extLst>
              <a:ext uri="{FF2B5EF4-FFF2-40B4-BE49-F238E27FC236}">
                <a16:creationId xmlns:a16="http://schemas.microsoft.com/office/drawing/2014/main" id="{8C3D5484-097D-4403-804E-16F23DE14947}"/>
              </a:ext>
            </a:extLst>
          </p:cNvPr>
          <p:cNvSpPr txBox="1"/>
          <p:nvPr/>
        </p:nvSpPr>
        <p:spPr>
          <a:xfrm>
            <a:off x="289628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30" name="Gerader Verbinder 29">
            <a:extLst>
              <a:ext uri="{FF2B5EF4-FFF2-40B4-BE49-F238E27FC236}">
                <a16:creationId xmlns:a16="http://schemas.microsoft.com/office/drawing/2014/main" id="{7B5E0068-AE0E-4C40-BDFD-677AE43036CA}"/>
              </a:ext>
            </a:extLst>
          </p:cNvPr>
          <p:cNvCxnSpPr>
            <a:cxnSpLocks/>
          </p:cNvCxnSpPr>
          <p:nvPr/>
        </p:nvCxnSpPr>
        <p:spPr>
          <a:xfrm>
            <a:off x="271628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1DC068D8-5555-431D-8342-529B4F90FD7E}"/>
              </a:ext>
            </a:extLst>
          </p:cNvPr>
          <p:cNvSpPr/>
          <p:nvPr/>
        </p:nvSpPr>
        <p:spPr>
          <a:xfrm>
            <a:off x="419424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03</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34" name="Textfeld 33">
            <a:extLst>
              <a:ext uri="{FF2B5EF4-FFF2-40B4-BE49-F238E27FC236}">
                <a16:creationId xmlns:a16="http://schemas.microsoft.com/office/drawing/2014/main" id="{E72D8ED9-3F5E-4449-B1D8-DF4D42595382}"/>
              </a:ext>
            </a:extLst>
          </p:cNvPr>
          <p:cNvSpPr txBox="1"/>
          <p:nvPr/>
        </p:nvSpPr>
        <p:spPr>
          <a:xfrm>
            <a:off x="455424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35" name="Gerader Verbinder 34">
            <a:extLst>
              <a:ext uri="{FF2B5EF4-FFF2-40B4-BE49-F238E27FC236}">
                <a16:creationId xmlns:a16="http://schemas.microsoft.com/office/drawing/2014/main" id="{AA0EC2D3-3400-4180-B6CD-EDDE33A24E42}"/>
              </a:ext>
            </a:extLst>
          </p:cNvPr>
          <p:cNvCxnSpPr>
            <a:cxnSpLocks/>
          </p:cNvCxnSpPr>
          <p:nvPr/>
        </p:nvCxnSpPr>
        <p:spPr>
          <a:xfrm>
            <a:off x="437424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7" name="Rechteck 36">
            <a:extLst>
              <a:ext uri="{FF2B5EF4-FFF2-40B4-BE49-F238E27FC236}">
                <a16:creationId xmlns:a16="http://schemas.microsoft.com/office/drawing/2014/main" id="{62D6E3B8-C935-47BD-B526-26D0903AF2CC}"/>
              </a:ext>
            </a:extLst>
          </p:cNvPr>
          <p:cNvSpPr/>
          <p:nvPr/>
        </p:nvSpPr>
        <p:spPr>
          <a:xfrm>
            <a:off x="585221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04</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38" name="Textfeld 37">
            <a:extLst>
              <a:ext uri="{FF2B5EF4-FFF2-40B4-BE49-F238E27FC236}">
                <a16:creationId xmlns:a16="http://schemas.microsoft.com/office/drawing/2014/main" id="{AC54F63A-DFBB-4198-8220-C331B08331AB}"/>
              </a:ext>
            </a:extLst>
          </p:cNvPr>
          <p:cNvSpPr txBox="1"/>
          <p:nvPr/>
        </p:nvSpPr>
        <p:spPr>
          <a:xfrm>
            <a:off x="621221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39" name="Gerader Verbinder 38">
            <a:extLst>
              <a:ext uri="{FF2B5EF4-FFF2-40B4-BE49-F238E27FC236}">
                <a16:creationId xmlns:a16="http://schemas.microsoft.com/office/drawing/2014/main" id="{DC0CF3F4-25A9-4118-80A2-B3DE3D1C0F8D}"/>
              </a:ext>
            </a:extLst>
          </p:cNvPr>
          <p:cNvCxnSpPr>
            <a:cxnSpLocks/>
          </p:cNvCxnSpPr>
          <p:nvPr/>
        </p:nvCxnSpPr>
        <p:spPr>
          <a:xfrm>
            <a:off x="603221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1" name="Rechteck 40">
            <a:extLst>
              <a:ext uri="{FF2B5EF4-FFF2-40B4-BE49-F238E27FC236}">
                <a16:creationId xmlns:a16="http://schemas.microsoft.com/office/drawing/2014/main" id="{BE390168-B132-4AC1-9C62-AD8DD72768AC}"/>
              </a:ext>
            </a:extLst>
          </p:cNvPr>
          <p:cNvSpPr/>
          <p:nvPr/>
        </p:nvSpPr>
        <p:spPr>
          <a:xfrm>
            <a:off x="751017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05</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42" name="Textfeld 41">
            <a:extLst>
              <a:ext uri="{FF2B5EF4-FFF2-40B4-BE49-F238E27FC236}">
                <a16:creationId xmlns:a16="http://schemas.microsoft.com/office/drawing/2014/main" id="{74D853A8-8AF9-4C7C-A42B-01684609F0E8}"/>
              </a:ext>
            </a:extLst>
          </p:cNvPr>
          <p:cNvSpPr txBox="1"/>
          <p:nvPr/>
        </p:nvSpPr>
        <p:spPr>
          <a:xfrm>
            <a:off x="787017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43" name="Gerader Verbinder 42">
            <a:extLst>
              <a:ext uri="{FF2B5EF4-FFF2-40B4-BE49-F238E27FC236}">
                <a16:creationId xmlns:a16="http://schemas.microsoft.com/office/drawing/2014/main" id="{19187237-1FB9-461E-A841-64CB92226CB8}"/>
              </a:ext>
            </a:extLst>
          </p:cNvPr>
          <p:cNvCxnSpPr>
            <a:cxnSpLocks/>
          </p:cNvCxnSpPr>
          <p:nvPr/>
        </p:nvCxnSpPr>
        <p:spPr>
          <a:xfrm>
            <a:off x="769017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FE21DF9C-F4D3-42EE-A00D-670D01F2F6A0}"/>
              </a:ext>
            </a:extLst>
          </p:cNvPr>
          <p:cNvSpPr/>
          <p:nvPr/>
        </p:nvSpPr>
        <p:spPr>
          <a:xfrm>
            <a:off x="9168143"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06</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46" name="Textfeld 45">
            <a:extLst>
              <a:ext uri="{FF2B5EF4-FFF2-40B4-BE49-F238E27FC236}">
                <a16:creationId xmlns:a16="http://schemas.microsoft.com/office/drawing/2014/main" id="{19EF966A-4A2D-41F2-8CDA-968C9771068C}"/>
              </a:ext>
            </a:extLst>
          </p:cNvPr>
          <p:cNvSpPr txBox="1"/>
          <p:nvPr/>
        </p:nvSpPr>
        <p:spPr>
          <a:xfrm>
            <a:off x="9528143"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47" name="Gerader Verbinder 46">
            <a:extLst>
              <a:ext uri="{FF2B5EF4-FFF2-40B4-BE49-F238E27FC236}">
                <a16:creationId xmlns:a16="http://schemas.microsoft.com/office/drawing/2014/main" id="{CF3312E7-25CA-4CA6-B660-8505D32BB8AD}"/>
              </a:ext>
            </a:extLst>
          </p:cNvPr>
          <p:cNvCxnSpPr>
            <a:cxnSpLocks/>
          </p:cNvCxnSpPr>
          <p:nvPr/>
        </p:nvCxnSpPr>
        <p:spPr>
          <a:xfrm>
            <a:off x="9348143"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518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038A6D7-43BC-4D62-A981-DB1D1DD29D0D}"/>
              </a:ext>
            </a:extLst>
          </p:cNvPr>
          <p:cNvSpPr>
            <a:spLocks noGrp="1"/>
          </p:cNvSpPr>
          <p:nvPr>
            <p:ph type="title"/>
          </p:nvPr>
        </p:nvSpPr>
        <p:spPr>
          <a:xfrm>
            <a:off x="518318" y="301185"/>
            <a:ext cx="6844385" cy="332399"/>
          </a:xfrm>
        </p:spPr>
        <p:txBody>
          <a:bodyPr/>
          <a:lstStyle/>
          <a:p>
            <a:r>
              <a:rPr lang="de-DE" dirty="0"/>
              <a:t>Zitatfolie</a:t>
            </a:r>
          </a:p>
        </p:txBody>
      </p:sp>
      <p:sp>
        <p:nvSpPr>
          <p:cNvPr id="3" name="Datumsplatzhalter 2">
            <a:extLst>
              <a:ext uri="{FF2B5EF4-FFF2-40B4-BE49-F238E27FC236}">
                <a16:creationId xmlns:a16="http://schemas.microsoft.com/office/drawing/2014/main" id="{6317D861-56F2-45F7-9456-C62221286A43}"/>
              </a:ext>
            </a:extLst>
          </p:cNvPr>
          <p:cNvSpPr>
            <a:spLocks noGrp="1"/>
          </p:cNvSpPr>
          <p:nvPr>
            <p:ph type="dt" sz="half" idx="10"/>
          </p:nvPr>
        </p:nvSpPr>
        <p:spPr>
          <a:xfrm>
            <a:off x="10417351" y="6634666"/>
            <a:ext cx="849593" cy="123111"/>
          </a:xfrm>
        </p:spPr>
        <p:txBody>
          <a:bodyPr/>
          <a:lstStyle/>
          <a:p>
            <a:fld id="{8541EA31-76A1-402D-A564-D80CC46D5759}" type="datetime4">
              <a:rPr lang="de-DE" smtClean="0"/>
              <a:pPr/>
              <a:t>13. Juli 2022</a:t>
            </a:fld>
            <a:endParaRPr lang="de-DE" dirty="0"/>
          </a:p>
        </p:txBody>
      </p:sp>
      <p:sp>
        <p:nvSpPr>
          <p:cNvPr id="4" name="Fußzeilenplatzhalter 3">
            <a:extLst>
              <a:ext uri="{FF2B5EF4-FFF2-40B4-BE49-F238E27FC236}">
                <a16:creationId xmlns:a16="http://schemas.microsoft.com/office/drawing/2014/main" id="{685FAD7A-50ED-4C85-97A9-DBA0002EC460}"/>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D651F611-EE90-41F9-AA45-8E77257230C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25</a:t>
            </a:fld>
            <a:endParaRPr lang="de-DE"/>
          </a:p>
        </p:txBody>
      </p:sp>
      <p:sp>
        <p:nvSpPr>
          <p:cNvPr id="9" name="Textplatzhalter 8">
            <a:extLst>
              <a:ext uri="{FF2B5EF4-FFF2-40B4-BE49-F238E27FC236}">
                <a16:creationId xmlns:a16="http://schemas.microsoft.com/office/drawing/2014/main" id="{C9F445B2-619C-4D1C-B511-C96E93A4A407}"/>
              </a:ext>
            </a:extLst>
          </p:cNvPr>
          <p:cNvSpPr>
            <a:spLocks noGrp="1"/>
          </p:cNvSpPr>
          <p:nvPr>
            <p:ph type="body" sz="quarter" idx="24"/>
          </p:nvPr>
        </p:nvSpPr>
        <p:spPr>
          <a:xfrm>
            <a:off x="2497190" y="2835964"/>
            <a:ext cx="7200000" cy="2160000"/>
          </a:xfrm>
        </p:spPr>
        <p:txBody>
          <a:bodyPr/>
          <a:lstStyle/>
          <a:p>
            <a:r>
              <a:rPr lang="de-DE" dirty="0"/>
              <a:t>„Lorem ipsum dolor sit amet, consetetur sadipscing elitr, sed diam nonumy eirmod tempor invidunt ut labore et dolore magna aliquyam erat, sed diam voluptua.“</a:t>
            </a:r>
          </a:p>
        </p:txBody>
      </p:sp>
      <p:sp>
        <p:nvSpPr>
          <p:cNvPr id="15" name="Bildplatzhalter 14">
            <a:extLst>
              <a:ext uri="{FF2B5EF4-FFF2-40B4-BE49-F238E27FC236}">
                <a16:creationId xmlns:a16="http://schemas.microsoft.com/office/drawing/2014/main" id="{B82834EE-E3D1-4D98-9719-5BEDC109D091}"/>
              </a:ext>
            </a:extLst>
          </p:cNvPr>
          <p:cNvSpPr>
            <a:spLocks noGrp="1"/>
          </p:cNvSpPr>
          <p:nvPr>
            <p:ph type="pic" sz="quarter" idx="38"/>
          </p:nvPr>
        </p:nvSpPr>
        <p:spPr/>
      </p:sp>
      <p:sp>
        <p:nvSpPr>
          <p:cNvPr id="8" name="Textplatzhalter 7">
            <a:extLst>
              <a:ext uri="{FF2B5EF4-FFF2-40B4-BE49-F238E27FC236}">
                <a16:creationId xmlns:a16="http://schemas.microsoft.com/office/drawing/2014/main" id="{A285A992-E91B-451E-9F95-DB152AAB1A0E}"/>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1019657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8" descr="Ein Bild, das Text, Geschirr enthält.&#10;&#10;Automatisch generierte Beschreibung">
            <a:extLst>
              <a:ext uri="{FF2B5EF4-FFF2-40B4-BE49-F238E27FC236}">
                <a16:creationId xmlns:a16="http://schemas.microsoft.com/office/drawing/2014/main" id="{0CAA2015-960B-4CA5-874D-BB71B5ED4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4" name="Textplatzhalter 3">
            <a:extLst>
              <a:ext uri="{FF2B5EF4-FFF2-40B4-BE49-F238E27FC236}">
                <a16:creationId xmlns:a16="http://schemas.microsoft.com/office/drawing/2014/main" id="{B569FA69-69C9-49D8-B1A2-83690EE4CC12}"/>
              </a:ext>
            </a:extLst>
          </p:cNvPr>
          <p:cNvSpPr>
            <a:spLocks noGrp="1"/>
          </p:cNvSpPr>
          <p:nvPr>
            <p:ph type="body" sz="quarter" idx="12"/>
          </p:nvPr>
        </p:nvSpPr>
        <p:spPr/>
        <p:txBody>
          <a:bodyPr/>
          <a:lstStyle/>
          <a:p>
            <a:endParaRPr lang="de-DE"/>
          </a:p>
        </p:txBody>
      </p:sp>
      <p:sp>
        <p:nvSpPr>
          <p:cNvPr id="12" name="Textplatzhalter 11">
            <a:extLst>
              <a:ext uri="{FF2B5EF4-FFF2-40B4-BE49-F238E27FC236}">
                <a16:creationId xmlns:a16="http://schemas.microsoft.com/office/drawing/2014/main" id="{6F721586-3090-4DCB-A125-5B6AC19992E5}"/>
              </a:ext>
            </a:extLst>
          </p:cNvPr>
          <p:cNvSpPr>
            <a:spLocks noGrp="1"/>
          </p:cNvSpPr>
          <p:nvPr>
            <p:ph type="body" sz="quarter" idx="13"/>
          </p:nvPr>
        </p:nvSpPr>
        <p:spPr/>
        <p:txBody>
          <a:bodyPr/>
          <a:lstStyle/>
          <a:p>
            <a:r>
              <a:rPr lang="de-DE" dirty="0"/>
              <a:t>Vielen Dank</a:t>
            </a:r>
          </a:p>
          <a:p>
            <a:r>
              <a:rPr lang="de-DE" dirty="0"/>
              <a:t>für Ihre Aufmerksamkeit!</a:t>
            </a:r>
          </a:p>
        </p:txBody>
      </p:sp>
    </p:spTree>
    <p:extLst>
      <p:ext uri="{BB962C8B-B14F-4D97-AF65-F5344CB8AC3E}">
        <p14:creationId xmlns:p14="http://schemas.microsoft.com/office/powerpoint/2010/main" val="414925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417351" y="6634666"/>
            <a:ext cx="849593" cy="123111"/>
          </a:xfrm>
        </p:spPr>
        <p:txBody>
          <a:bodyPr/>
          <a:lstStyle/>
          <a:p>
            <a:fld id="{E91F8D9E-FC5B-47BA-AA7D-A56B8FD24122}" type="datetime4">
              <a:rPr lang="de-DE" smtClean="0"/>
              <a:pPr/>
              <a:t>13. Juli 2022</a:t>
            </a:fld>
            <a:endParaRPr lang="de-DE" dirty="0"/>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a:t>
            </a:fld>
            <a:endParaRPr lang="de-DE"/>
          </a:p>
        </p:txBody>
      </p:sp>
      <p:pic>
        <p:nvPicPr>
          <p:cNvPr id="57" name="Bildplatzhalter 11">
            <a:extLst>
              <a:ext uri="{FF2B5EF4-FFF2-40B4-BE49-F238E27FC236}">
                <a16:creationId xmlns:a16="http://schemas.microsoft.com/office/drawing/2014/main" id="{7F2C817E-E68F-4E2B-BBFB-725E9ABABFB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6206329" y="1631156"/>
            <a:ext cx="5469732" cy="3951164"/>
          </a:xfrm>
        </p:spPr>
      </p:pic>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26"/>
          </p:nvPr>
        </p:nvSpPr>
        <p:spPr>
          <a:xfrm>
            <a:off x="6206329" y="5690271"/>
            <a:ext cx="5469732" cy="511084"/>
          </a:xfrm>
        </p:spPr>
        <p:txBody>
          <a:bodyPr/>
          <a:lstStyle/>
          <a:p>
            <a:r>
              <a:rPr lang="de-DE" dirty="0"/>
              <a:t>Bildunterschrift oder Beschreibung möglich.</a:t>
            </a:r>
            <a:br>
              <a:rPr lang="de-DE" dirty="0"/>
            </a:br>
            <a:r>
              <a:rPr lang="de-DE" dirty="0"/>
              <a:t>Gegebenenfalls löschen.</a:t>
            </a: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t>Agendapunkt / Kapitelthema</a:t>
            </a:r>
            <a:endParaRPr lang="de-DE" dirty="0"/>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t>Agendapunkt / Kapitelthema</a:t>
            </a:r>
            <a:endParaRPr lang="de-DE" dirty="0"/>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t>Agendapunkt / Kapitelthema</a:t>
            </a:r>
            <a:endParaRPr lang="de-DE" dirty="0"/>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a:t>Agendapunkt / Kapitelthema</a:t>
            </a:r>
            <a:endParaRPr lang="de-DE" dirty="0"/>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t>06</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t>01</a:t>
            </a:r>
          </a:p>
        </p:txBody>
      </p:sp>
      <p:sp>
        <p:nvSpPr>
          <p:cNvPr id="39" name="Bildplatzhalter 38">
            <a:extLst>
              <a:ext uri="{FF2B5EF4-FFF2-40B4-BE49-F238E27FC236}">
                <a16:creationId xmlns:a16="http://schemas.microsoft.com/office/drawing/2014/main" id="{D779D720-DB2D-4326-84AD-1030A7682588}"/>
              </a:ext>
            </a:extLst>
          </p:cNvPr>
          <p:cNvSpPr>
            <a:spLocks noGrp="1"/>
          </p:cNvSpPr>
          <p:nvPr>
            <p:ph type="pic" sz="quarter" idx="38"/>
          </p:nvPr>
        </p:nvSpPr>
        <p:spPr/>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t>Agenda | mit Bild</a:t>
            </a:r>
          </a:p>
        </p:txBody>
      </p:sp>
      <p:sp>
        <p:nvSpPr>
          <p:cNvPr id="56" name="Textplatzhalter 55">
            <a:extLst>
              <a:ext uri="{FF2B5EF4-FFF2-40B4-BE49-F238E27FC236}">
                <a16:creationId xmlns:a16="http://schemas.microsoft.com/office/drawing/2014/main" id="{52C3BB99-20F7-4054-812C-54654BC9FB49}"/>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1741361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a:extLst>
              <a:ext uri="{FF2B5EF4-FFF2-40B4-BE49-F238E27FC236}">
                <a16:creationId xmlns:a16="http://schemas.microsoft.com/office/drawing/2014/main" id="{3018BD05-96D8-43F2-A6AA-CC40E7C32CCE}"/>
              </a:ext>
            </a:extLst>
          </p:cNvPr>
          <p:cNvSpPr>
            <a:spLocks noGrp="1"/>
          </p:cNvSpPr>
          <p:nvPr>
            <p:ph type="title"/>
          </p:nvPr>
        </p:nvSpPr>
        <p:spPr/>
        <p:txBody>
          <a:bodyPr/>
          <a:lstStyle/>
          <a:p>
            <a:r>
              <a:rPr lang="de-DE" dirty="0"/>
              <a:t>Kapiteltrenner</a:t>
            </a:r>
            <a:br>
              <a:rPr lang="de-DE" dirty="0"/>
            </a:br>
            <a:r>
              <a:rPr lang="de-DE" dirty="0"/>
              <a:t>Mehrzeilig möglich</a:t>
            </a:r>
          </a:p>
        </p:txBody>
      </p:sp>
      <p:sp>
        <p:nvSpPr>
          <p:cNvPr id="2" name="Datumsplatzhalter 1">
            <a:extLst>
              <a:ext uri="{FF2B5EF4-FFF2-40B4-BE49-F238E27FC236}">
                <a16:creationId xmlns:a16="http://schemas.microsoft.com/office/drawing/2014/main" id="{FE7214E1-5D14-4D0B-BADD-2E239FECEC10}"/>
              </a:ext>
            </a:extLst>
          </p:cNvPr>
          <p:cNvSpPr>
            <a:spLocks noGrp="1"/>
          </p:cNvSpPr>
          <p:nvPr>
            <p:ph type="dt" sz="half" idx="10"/>
          </p:nvPr>
        </p:nvSpPr>
        <p:spPr/>
        <p:txBody>
          <a:bodyPr/>
          <a:lstStyle/>
          <a:p>
            <a:fld id="{38622E95-EE2D-4F19-BA8F-A725A705DEB9}" type="datetime4">
              <a:rPr lang="de-DE" smtClean="0"/>
              <a:t>13. Juli 2022</a:t>
            </a:fld>
            <a:endParaRPr lang="de-DE" dirty="0"/>
          </a:p>
        </p:txBody>
      </p:sp>
      <p:sp>
        <p:nvSpPr>
          <p:cNvPr id="3" name="Fußzeilenplatzhalter 2">
            <a:extLst>
              <a:ext uri="{FF2B5EF4-FFF2-40B4-BE49-F238E27FC236}">
                <a16:creationId xmlns:a16="http://schemas.microsoft.com/office/drawing/2014/main" id="{6A6AD034-0F65-47AF-9CAA-C4B0CEB30D4D}"/>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00F7E098-F740-40F7-A085-7034627D9148}"/>
              </a:ext>
            </a:extLst>
          </p:cNvPr>
          <p:cNvSpPr>
            <a:spLocks noGrp="1"/>
          </p:cNvSpPr>
          <p:nvPr>
            <p:ph type="sldNum" sz="quarter" idx="12"/>
          </p:nvPr>
        </p:nvSpPr>
        <p:spPr/>
        <p:txBody>
          <a:bodyPr/>
          <a:lstStyle/>
          <a:p>
            <a:fld id="{D949F9DF-37BD-4CD6-BF49-65BA579E1D7A}" type="slidenum">
              <a:rPr lang="de-DE" smtClean="0"/>
              <a:pPr/>
              <a:t>4</a:t>
            </a:fld>
            <a:endParaRPr lang="de-DE"/>
          </a:p>
        </p:txBody>
      </p:sp>
    </p:spTree>
    <p:extLst>
      <p:ext uri="{BB962C8B-B14F-4D97-AF65-F5344CB8AC3E}">
        <p14:creationId xmlns:p14="http://schemas.microsoft.com/office/powerpoint/2010/main" val="1433872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13. Juli 2022</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5</a:t>
            </a:fld>
            <a:endParaRPr lang="de-DE"/>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8317" y="1631156"/>
            <a:ext cx="11157745"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a:r>
          </a:p>
          <a:p>
            <a:pPr lvl="1"/>
            <a:r>
              <a:rPr lang="de-DE" dirty="0"/>
              <a:t>Duis autem vel eum iriure dolor in hendrerit in vulputate velit esse molestie consequat,</a:t>
            </a:r>
            <a:br>
              <a:rPr lang="de-DE" dirty="0"/>
            </a:br>
            <a:r>
              <a:rPr lang="de-DE" dirty="0"/>
              <a:t>vel illum dolore eu feugiat nulla facilisis at vero eros et accumsan et iusto odio dignissim</a:t>
            </a:r>
            <a:br>
              <a:rPr lang="de-DE" dirty="0"/>
            </a:br>
            <a:r>
              <a:rPr lang="de-DE" dirty="0"/>
              <a:t>qui blandit praesent luptatum zzril delenit augue duis dolore te feugait nulla facilisi.</a:t>
            </a:r>
          </a:p>
        </p:txBody>
      </p:sp>
      <p:sp>
        <p:nvSpPr>
          <p:cNvPr id="6" name="Titel 5">
            <a:extLst>
              <a:ext uri="{FF2B5EF4-FFF2-40B4-BE49-F238E27FC236}">
                <a16:creationId xmlns:a16="http://schemas.microsoft.com/office/drawing/2014/main" id="{A55AB91D-DE2D-4AFF-9067-9AF58F56A049}"/>
              </a:ext>
            </a:extLst>
          </p:cNvPr>
          <p:cNvSpPr>
            <a:spLocks noGrp="1"/>
          </p:cNvSpPr>
          <p:nvPr>
            <p:ph type="title"/>
          </p:nvPr>
        </p:nvSpPr>
        <p:spPr>
          <a:xfrm>
            <a:off x="518318" y="301185"/>
            <a:ext cx="6844385" cy="332399"/>
          </a:xfrm>
        </p:spPr>
        <p:txBody>
          <a:bodyPr/>
          <a:lstStyle/>
          <a:p>
            <a:r>
              <a:rPr lang="de-DE" dirty="0"/>
              <a:t>Textfolie</a:t>
            </a:r>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sp>
      <p:sp>
        <p:nvSpPr>
          <p:cNvPr id="8" name="Textplatzhalter 7">
            <a:extLst>
              <a:ext uri="{FF2B5EF4-FFF2-40B4-BE49-F238E27FC236}">
                <a16:creationId xmlns:a16="http://schemas.microsoft.com/office/drawing/2014/main" id="{BB9CC25D-26F1-4CE3-A0BD-A2014771D9F2}"/>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317453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9D9F4B3C-D224-46EC-8AE4-23B32CBDD20A}" type="datetime4">
              <a:rPr lang="de-DE" smtClean="0"/>
              <a:pPr/>
              <a:t>13. Juli 2022</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6</a:t>
            </a:fld>
            <a:endParaRPr lang="de-DE"/>
          </a:p>
        </p:txBody>
      </p:sp>
      <p:sp>
        <p:nvSpPr>
          <p:cNvPr id="9" name="Textplatzhalter 8">
            <a:extLst>
              <a:ext uri="{FF2B5EF4-FFF2-40B4-BE49-F238E27FC236}">
                <a16:creationId xmlns:a16="http://schemas.microsoft.com/office/drawing/2014/main" id="{AFC99683-2EA7-43A3-BCB1-E32040248A0F}"/>
              </a:ext>
            </a:extLst>
          </p:cNvPr>
          <p:cNvSpPr>
            <a:spLocks noGrp="1"/>
          </p:cNvSpPr>
          <p:nvPr>
            <p:ph type="body" sz="quarter" idx="13"/>
          </p:nvPr>
        </p:nvSpPr>
        <p:spPr>
          <a:xfrm>
            <a:off x="518318"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a:p>
            <a:endParaRPr lang="de-DE" dirty="0"/>
          </a:p>
        </p:txBody>
      </p:sp>
      <p:sp>
        <p:nvSpPr>
          <p:cNvPr id="10" name="Textplatzhalter 9">
            <a:extLst>
              <a:ext uri="{FF2B5EF4-FFF2-40B4-BE49-F238E27FC236}">
                <a16:creationId xmlns:a16="http://schemas.microsoft.com/office/drawing/2014/main" id="{D559130C-68C1-4E01-870C-DC070590628B}"/>
              </a:ext>
            </a:extLst>
          </p:cNvPr>
          <p:cNvSpPr>
            <a:spLocks noGrp="1"/>
          </p:cNvSpPr>
          <p:nvPr>
            <p:ph type="body" sz="quarter" idx="14"/>
          </p:nvPr>
        </p:nvSpPr>
        <p:spPr>
          <a:xfrm>
            <a:off x="6206329"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2" name="Titel 1">
            <a:extLst>
              <a:ext uri="{FF2B5EF4-FFF2-40B4-BE49-F238E27FC236}">
                <a16:creationId xmlns:a16="http://schemas.microsoft.com/office/drawing/2014/main" id="{F90B03F4-533B-4BDB-B6E0-D8C3FEAD8B38}"/>
              </a:ext>
            </a:extLst>
          </p:cNvPr>
          <p:cNvSpPr>
            <a:spLocks noGrp="1"/>
          </p:cNvSpPr>
          <p:nvPr>
            <p:ph type="title"/>
          </p:nvPr>
        </p:nvSpPr>
        <p:spPr>
          <a:xfrm>
            <a:off x="518318" y="301185"/>
            <a:ext cx="6844385" cy="332399"/>
          </a:xfrm>
        </p:spPr>
        <p:txBody>
          <a:bodyPr/>
          <a:lstStyle/>
          <a:p>
            <a:r>
              <a:rPr lang="de-DE" dirty="0"/>
              <a:t>Textfolie | zweispaltig</a:t>
            </a:r>
          </a:p>
        </p:txBody>
      </p:sp>
      <p:sp>
        <p:nvSpPr>
          <p:cNvPr id="17" name="Bildplatzhalter 16">
            <a:extLst>
              <a:ext uri="{FF2B5EF4-FFF2-40B4-BE49-F238E27FC236}">
                <a16:creationId xmlns:a16="http://schemas.microsoft.com/office/drawing/2014/main" id="{4A8C958B-97DD-4FDF-B251-8A3D4BE22A5E}"/>
              </a:ext>
            </a:extLst>
          </p:cNvPr>
          <p:cNvSpPr>
            <a:spLocks noGrp="1"/>
          </p:cNvSpPr>
          <p:nvPr>
            <p:ph type="pic" sz="quarter" idx="38"/>
          </p:nvPr>
        </p:nvSpPr>
        <p:spPr/>
      </p:sp>
      <p:sp>
        <p:nvSpPr>
          <p:cNvPr id="11" name="Textplatzhalter 10">
            <a:extLst>
              <a:ext uri="{FF2B5EF4-FFF2-40B4-BE49-F238E27FC236}">
                <a16:creationId xmlns:a16="http://schemas.microsoft.com/office/drawing/2014/main" id="{57AED746-BD17-4FB0-9B52-741443D582DF}"/>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316198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50FCDBF0-F14B-48F0-AC07-A8F923C4BC49}" type="datetime4">
              <a:rPr lang="de-DE" smtClean="0"/>
              <a:pPr/>
              <a:t>13. Juli 2022</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7</a:t>
            </a:fld>
            <a:endParaRPr lang="de-DE"/>
          </a:p>
        </p:txBody>
      </p:sp>
      <p:sp>
        <p:nvSpPr>
          <p:cNvPr id="6" name="Titel 5">
            <a:extLst>
              <a:ext uri="{FF2B5EF4-FFF2-40B4-BE49-F238E27FC236}">
                <a16:creationId xmlns:a16="http://schemas.microsoft.com/office/drawing/2014/main" id="{4E47860E-E638-4F58-9AFE-0194B7901BA8}"/>
              </a:ext>
            </a:extLst>
          </p:cNvPr>
          <p:cNvSpPr>
            <a:spLocks noGrp="1"/>
          </p:cNvSpPr>
          <p:nvPr>
            <p:ph type="title"/>
          </p:nvPr>
        </p:nvSpPr>
        <p:spPr>
          <a:xfrm>
            <a:off x="518318" y="301185"/>
            <a:ext cx="6844385" cy="332399"/>
          </a:xfrm>
        </p:spPr>
        <p:txBody>
          <a:bodyPr/>
          <a:lstStyle/>
          <a:p>
            <a:r>
              <a:rPr lang="de-DE" dirty="0"/>
              <a:t>Textfolie | dreispaltig</a:t>
            </a:r>
          </a:p>
        </p:txBody>
      </p:sp>
      <p:sp>
        <p:nvSpPr>
          <p:cNvPr id="8" name="Textplatzhalter 7">
            <a:extLst>
              <a:ext uri="{FF2B5EF4-FFF2-40B4-BE49-F238E27FC236}">
                <a16:creationId xmlns:a16="http://schemas.microsoft.com/office/drawing/2014/main" id="{AB2EAEF6-C190-4852-B41A-6E47A99343D1}"/>
              </a:ext>
            </a:extLst>
          </p:cNvPr>
          <p:cNvSpPr>
            <a:spLocks noGrp="1"/>
          </p:cNvSpPr>
          <p:nvPr>
            <p:ph type="body" sz="quarter" idx="16"/>
          </p:nvPr>
        </p:nvSpPr>
        <p:spPr>
          <a:xfrm>
            <a:off x="518318"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2" name="Textplatzhalter 11">
            <a:extLst>
              <a:ext uri="{FF2B5EF4-FFF2-40B4-BE49-F238E27FC236}">
                <a16:creationId xmlns:a16="http://schemas.microsoft.com/office/drawing/2014/main" id="{467C5110-4D48-467F-A3EF-19C841E1AB5E}"/>
              </a:ext>
            </a:extLst>
          </p:cNvPr>
          <p:cNvSpPr>
            <a:spLocks noGrp="1"/>
          </p:cNvSpPr>
          <p:nvPr>
            <p:ph type="body" sz="quarter" idx="17"/>
          </p:nvPr>
        </p:nvSpPr>
        <p:spPr>
          <a:xfrm>
            <a:off x="8107242"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extplatzhalter 12">
            <a:extLst>
              <a:ext uri="{FF2B5EF4-FFF2-40B4-BE49-F238E27FC236}">
                <a16:creationId xmlns:a16="http://schemas.microsoft.com/office/drawing/2014/main" id="{59B3A426-4025-46C1-AB8F-D7748A988734}"/>
              </a:ext>
            </a:extLst>
          </p:cNvPr>
          <p:cNvSpPr>
            <a:spLocks noGrp="1"/>
          </p:cNvSpPr>
          <p:nvPr>
            <p:ph type="body" sz="quarter" idx="18"/>
          </p:nvPr>
        </p:nvSpPr>
        <p:spPr>
          <a:xfrm>
            <a:off x="4312780"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9" name="Bildplatzhalter 18">
            <a:extLst>
              <a:ext uri="{FF2B5EF4-FFF2-40B4-BE49-F238E27FC236}">
                <a16:creationId xmlns:a16="http://schemas.microsoft.com/office/drawing/2014/main" id="{7828B33E-FFA2-41E0-BA81-A089DDF18E93}"/>
              </a:ext>
            </a:extLst>
          </p:cNvPr>
          <p:cNvSpPr>
            <a:spLocks noGrp="1"/>
          </p:cNvSpPr>
          <p:nvPr>
            <p:ph type="pic" sz="quarter" idx="38"/>
          </p:nvPr>
        </p:nvSpPr>
        <p:spPr/>
      </p:sp>
      <p:sp>
        <p:nvSpPr>
          <p:cNvPr id="7" name="Textplatzhalter 6">
            <a:extLst>
              <a:ext uri="{FF2B5EF4-FFF2-40B4-BE49-F238E27FC236}">
                <a16:creationId xmlns:a16="http://schemas.microsoft.com/office/drawing/2014/main" id="{85E52A14-2E01-47C0-B792-9A89851B7DDB}"/>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157907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417351" y="6634666"/>
            <a:ext cx="849593" cy="123111"/>
          </a:xfrm>
        </p:spPr>
        <p:txBody>
          <a:bodyPr/>
          <a:lstStyle/>
          <a:p>
            <a:fld id="{7B7E7033-F2A6-4AC1-B039-BEB8CBA444FC}" type="datetime4">
              <a:rPr lang="de-DE" smtClean="0"/>
              <a:pPr/>
              <a:t>13. Juli 2022</a:t>
            </a:fld>
            <a:endParaRPr lang="de-DE" dirty="0"/>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8</a:t>
            </a:fld>
            <a:endParaRPr lang="de-DE"/>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518318"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Text- Bildfolie</a:t>
            </a:r>
          </a:p>
        </p:txBody>
      </p:sp>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6206329" y="1631155"/>
            <a:ext cx="5469732" cy="4569619"/>
          </a:xfrm>
        </p:spPr>
      </p:pic>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1083802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518318" y="1631155"/>
            <a:ext cx="5469732" cy="4569619"/>
          </a:xfrm>
        </p:spPr>
      </p:pic>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417351" y="6634666"/>
            <a:ext cx="849593" cy="123111"/>
          </a:xfrm>
        </p:spPr>
        <p:txBody>
          <a:bodyPr/>
          <a:lstStyle/>
          <a:p>
            <a:fld id="{80C8384E-CA1B-492A-A12E-87612B1FCD6C}" type="datetime4">
              <a:rPr lang="de-DE" smtClean="0"/>
              <a:pPr/>
              <a:t>13. Juli 2022</a:t>
            </a:fld>
            <a:endParaRPr lang="de-DE" dirty="0"/>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9</a:t>
            </a:fld>
            <a:endParaRPr lang="de-DE"/>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6206331"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Bild- Textfolie</a:t>
            </a:r>
          </a:p>
        </p:txBody>
      </p:sp>
      <p:sp>
        <p:nvSpPr>
          <p:cNvPr id="17" name="Bildplatzhalter 16">
            <a:extLst>
              <a:ext uri="{FF2B5EF4-FFF2-40B4-BE49-F238E27FC236}">
                <a16:creationId xmlns:a16="http://schemas.microsoft.com/office/drawing/2014/main" id="{AC681D49-EE89-43AE-BB40-27CCBB48CF86}"/>
              </a:ext>
            </a:extLst>
          </p:cNvPr>
          <p:cNvSpPr>
            <a:spLocks noGrp="1"/>
          </p:cNvSpPr>
          <p:nvPr>
            <p:ph type="pic" sz="quarter" idx="38"/>
          </p:nvPr>
        </p:nvSpPr>
        <p:spPr/>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270260042"/>
      </p:ext>
    </p:extLst>
  </p:cSld>
  <p:clrMapOvr>
    <a:masterClrMapping/>
  </p:clrMapOvr>
</p:sld>
</file>

<file path=ppt/theme/theme1.xml><?xml version="1.0" encoding="utf-8"?>
<a:theme xmlns:a="http://schemas.openxmlformats.org/drawingml/2006/main" name="FAU - Technische Fakultät">
  <a:themeElements>
    <a:clrScheme name="FAU - Grau">
      <a:dk1>
        <a:sysClr val="windowText" lastClr="000000"/>
      </a:dk1>
      <a:lt1>
        <a:srgbClr val="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schemeClr val="tx1"/>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Arial"/>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B7C64748B88E4F4A81E78C320064AA18" ma:contentTypeVersion="13" ma:contentTypeDescription="Ein neues Dokument erstellen." ma:contentTypeScope="" ma:versionID="7d7fe78eff81fbacf66dc0ff6aeec5a3">
  <xsd:schema xmlns:xsd="http://www.w3.org/2001/XMLSchema" xmlns:xs="http://www.w3.org/2001/XMLSchema" xmlns:p="http://schemas.microsoft.com/office/2006/metadata/properties" xmlns:ns2="e1a9e197-d112-4abb-aa0c-4ed035d690a3" xmlns:ns3="5d4c14f1-5e26-4315-944b-e10ebb29e5be" targetNamespace="http://schemas.microsoft.com/office/2006/metadata/properties" ma:root="true" ma:fieldsID="798e591f6d3205a21a5c8f3fdff7cfef" ns2:_="" ns3:_="">
    <xsd:import namespace="e1a9e197-d112-4abb-aa0c-4ed035d690a3"/>
    <xsd:import namespace="5d4c14f1-5e26-4315-944b-e10ebb29e5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9e197-d112-4abb-aa0c-4ed035d690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4c14f1-5e26-4315-944b-e10ebb29e5be"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57329C-FB5F-4A4D-B331-82D30E9A7432}">
  <ds:schemaRefs>
    <ds:schemaRef ds:uri="http://schemas.microsoft.com/sharepoint/v3/contenttype/forms"/>
  </ds:schemaRefs>
</ds:datastoreItem>
</file>

<file path=customXml/itemProps2.xml><?xml version="1.0" encoding="utf-8"?>
<ds:datastoreItem xmlns:ds="http://schemas.openxmlformats.org/officeDocument/2006/customXml" ds:itemID="{CC1A7FE3-81F7-4596-A188-3EE8D4188E1F}">
  <ds:schemaRefs>
    <ds:schemaRef ds:uri="http://www.w3.org/XML/1998/namespace"/>
    <ds:schemaRef ds:uri="http://schemas.microsoft.com/office/2006/metadata/properties"/>
    <ds:schemaRef ds:uri="http://schemas.microsoft.com/office/2006/documentManagement/types"/>
    <ds:schemaRef ds:uri="fb85ab14-7e8c-4c52-9b70-946b4c29b102"/>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484bbf3a-33cc-4cbe-8ce2-0ccc6fd65326"/>
  </ds:schemaRefs>
</ds:datastoreItem>
</file>

<file path=customXml/itemProps3.xml><?xml version="1.0" encoding="utf-8"?>
<ds:datastoreItem xmlns:ds="http://schemas.openxmlformats.org/officeDocument/2006/customXml" ds:itemID="{CDFBE955-EBBF-441B-94AE-DC551CE16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9e197-d112-4abb-aa0c-4ed035d690a3"/>
    <ds:schemaRef ds:uri="5d4c14f1-5e26-4315-944b-e10ebb29e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1723</Words>
  <Application>Microsoft Macintosh PowerPoint</Application>
  <PresentationFormat>Breitbild</PresentationFormat>
  <Paragraphs>346</Paragraphs>
  <Slides>26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26</vt:i4>
      </vt:variant>
    </vt:vector>
  </HeadingPairs>
  <TitlesOfParts>
    <vt:vector size="30" baseType="lpstr">
      <vt:lpstr>Arial</vt:lpstr>
      <vt:lpstr>Calibri</vt:lpstr>
      <vt:lpstr>Symbol</vt:lpstr>
      <vt:lpstr>FAU - Technische Fakultät</vt:lpstr>
      <vt:lpstr>Willkommen</vt:lpstr>
      <vt:lpstr>Agenda</vt:lpstr>
      <vt:lpstr>Agenda | mit Bild</vt:lpstr>
      <vt:lpstr>Kapiteltrenner Mehrzeilig möglich</vt:lpstr>
      <vt:lpstr>Textfolie</vt:lpstr>
      <vt:lpstr>Textfolie | zweispaltig</vt:lpstr>
      <vt:lpstr>Textfolie | dreispaltig</vt:lpstr>
      <vt:lpstr>Text- Bildfolie</vt:lpstr>
      <vt:lpstr>Bild- Textfolie</vt:lpstr>
      <vt:lpstr>PowerPoint-Präsentation</vt:lpstr>
      <vt:lpstr>Bildfolie</vt:lpstr>
      <vt:lpstr>Bildfolie | zweispaltig</vt:lpstr>
      <vt:lpstr>Bildfolie | dreispaltig</vt:lpstr>
      <vt:lpstr>Inhaltsfolie | Säulendiagramm</vt:lpstr>
      <vt:lpstr>Inhaltsfolie mit Text | Säulendiagramm</vt:lpstr>
      <vt:lpstr>Inhaltsfolie | Torten- &amp; Ringdiagramm</vt:lpstr>
      <vt:lpstr>Inhaltsfolie mit Text | Torten- &amp; Ringdiagramm</vt:lpstr>
      <vt:lpstr>Inhaltsfolie mit Text | Torten- &amp; Ringdiagramm</vt:lpstr>
      <vt:lpstr>Inhaltsfolie | Tabellenbeispiel</vt:lpstr>
      <vt:lpstr>Inhaltsfolie mit Text | Tabellenbeispiel</vt:lpstr>
      <vt:lpstr>Folie zur freien Gestaltung | Grau</vt:lpstr>
      <vt:lpstr>Folie zur freien Gestaltung | Beispiel: Zeitstrahl</vt:lpstr>
      <vt:lpstr>Folie zur freien Gestaltung | weiß</vt:lpstr>
      <vt:lpstr>Folie zur freien Gestaltung | Beispiel: Zeitstrahl</vt:lpstr>
      <vt:lpstr>Zitatfolie</vt:lpstr>
      <vt:lpstr>PowerPoint-Präsentation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dc:title>
  <dc:creator>Julia Gutschmidt</dc:creator>
  <cp:lastModifiedBy>Microsoft Office User</cp:lastModifiedBy>
  <cp:revision>115</cp:revision>
  <dcterms:created xsi:type="dcterms:W3CDTF">2021-11-18T07:49:57Z</dcterms:created>
  <dcterms:modified xsi:type="dcterms:W3CDTF">2022-07-13T15:33:43Z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0x010100B7C64748B88E4F4A81E78C320064AA18</vt:lpwstr>
  </property>
</Properties>
</file>