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c9f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6" hidden="1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hteck 8" hidden="1"/>
          <p:cNvSpPr/>
          <p:nvPr/>
        </p:nvSpPr>
        <p:spPr>
          <a:xfrm>
            <a:off x="517320" y="6538680"/>
            <a:ext cx="11674080" cy="100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" name="Gruppieren 12"/>
          <p:cNvGrpSpPr/>
          <p:nvPr/>
        </p:nvGrpSpPr>
        <p:grpSpPr>
          <a:xfrm>
            <a:off x="-390240" y="160200"/>
            <a:ext cx="333360" cy="136800"/>
            <a:chOff x="-390240" y="160200"/>
            <a:chExt cx="333360" cy="136800"/>
          </a:xfrm>
        </p:grpSpPr>
        <p:sp>
          <p:nvSpPr>
            <p:cNvPr id="3" name="Gerader Verbinder 9"/>
            <p:cNvSpPr/>
            <p:nvPr/>
          </p:nvSpPr>
          <p:spPr>
            <a:xfrm>
              <a:off x="-390240" y="296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Textfeld 10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5" name="Gruppieren 14"/>
          <p:cNvGrpSpPr/>
          <p:nvPr/>
        </p:nvGrpSpPr>
        <p:grpSpPr>
          <a:xfrm>
            <a:off x="-390240" y="1131840"/>
            <a:ext cx="333360" cy="136800"/>
            <a:chOff x="-390240" y="1131840"/>
            <a:chExt cx="333360" cy="136800"/>
          </a:xfrm>
        </p:grpSpPr>
        <p:sp>
          <p:nvSpPr>
            <p:cNvPr id="6" name="Gerader Verbinder 15"/>
            <p:cNvSpPr/>
            <p:nvPr/>
          </p:nvSpPr>
          <p:spPr>
            <a:xfrm>
              <a:off x="-390240" y="1268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Textfeld 16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8" name="Gruppieren 17"/>
          <p:cNvGrpSpPr/>
          <p:nvPr/>
        </p:nvGrpSpPr>
        <p:grpSpPr>
          <a:xfrm>
            <a:off x="-390240" y="1491840"/>
            <a:ext cx="333360" cy="137160"/>
            <a:chOff x="-390240" y="1491840"/>
            <a:chExt cx="333360" cy="137160"/>
          </a:xfrm>
        </p:grpSpPr>
        <p:sp>
          <p:nvSpPr>
            <p:cNvPr id="9" name="Gerader Verbinder 18"/>
            <p:cNvSpPr/>
            <p:nvPr/>
          </p:nvSpPr>
          <p:spPr>
            <a:xfrm>
              <a:off x="-390240" y="1628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Textfeld 19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11" name="Gruppieren 20"/>
          <p:cNvGrpSpPr/>
          <p:nvPr/>
        </p:nvGrpSpPr>
        <p:grpSpPr>
          <a:xfrm>
            <a:off x="-390240" y="3292200"/>
            <a:ext cx="333360" cy="137160"/>
            <a:chOff x="-390240" y="3292200"/>
            <a:chExt cx="333360" cy="137160"/>
          </a:xfrm>
        </p:grpSpPr>
        <p:sp>
          <p:nvSpPr>
            <p:cNvPr id="12" name="Gerader Verbinder 21"/>
            <p:cNvSpPr/>
            <p:nvPr/>
          </p:nvSpPr>
          <p:spPr>
            <a:xfrm>
              <a:off x="-390240" y="342900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Textfeld 22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14" name="Gruppieren 23"/>
          <p:cNvGrpSpPr/>
          <p:nvPr/>
        </p:nvGrpSpPr>
        <p:grpSpPr>
          <a:xfrm>
            <a:off x="-390240" y="6063840"/>
            <a:ext cx="333360" cy="137160"/>
            <a:chOff x="-390240" y="6063840"/>
            <a:chExt cx="333360" cy="137160"/>
          </a:xfrm>
        </p:grpSpPr>
        <p:sp>
          <p:nvSpPr>
            <p:cNvPr id="15" name="Gerader Verbinder 24"/>
            <p:cNvSpPr/>
            <p:nvPr/>
          </p:nvSpPr>
          <p:spPr>
            <a:xfrm>
              <a:off x="-390240" y="6200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Textfeld 25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17" name="Gruppieren 26"/>
          <p:cNvGrpSpPr/>
          <p:nvPr/>
        </p:nvGrpSpPr>
        <p:grpSpPr>
          <a:xfrm>
            <a:off x="-390240" y="6495840"/>
            <a:ext cx="333360" cy="136800"/>
            <a:chOff x="-390240" y="6495840"/>
            <a:chExt cx="333360" cy="136800"/>
          </a:xfrm>
        </p:grpSpPr>
        <p:sp>
          <p:nvSpPr>
            <p:cNvPr id="18" name="Gerader Verbinder 27"/>
            <p:cNvSpPr/>
            <p:nvPr/>
          </p:nvSpPr>
          <p:spPr>
            <a:xfrm>
              <a:off x="-390240" y="6632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Textfeld 28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20" name="Gruppieren 29"/>
          <p:cNvGrpSpPr/>
          <p:nvPr/>
        </p:nvGrpSpPr>
        <p:grpSpPr>
          <a:xfrm>
            <a:off x="379800" y="-397080"/>
            <a:ext cx="137160" cy="333360"/>
            <a:chOff x="379800" y="-397080"/>
            <a:chExt cx="137160" cy="333360"/>
          </a:xfrm>
        </p:grpSpPr>
        <p:sp>
          <p:nvSpPr>
            <p:cNvPr id="21" name="Gerader Verbinder 30"/>
            <p:cNvSpPr/>
            <p:nvPr/>
          </p:nvSpPr>
          <p:spPr>
            <a:xfrm flipV="1">
              <a:off x="5166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Textfeld 31"/>
            <p:cNvSpPr/>
            <p:nvPr/>
          </p:nvSpPr>
          <p:spPr>
            <a:xfrm rot="16200000">
              <a:off x="318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23" name="Gruppieren 32"/>
          <p:cNvGrpSpPr/>
          <p:nvPr/>
        </p:nvGrpSpPr>
        <p:grpSpPr>
          <a:xfrm>
            <a:off x="5851080" y="-397080"/>
            <a:ext cx="137160" cy="333360"/>
            <a:chOff x="5851080" y="-397080"/>
            <a:chExt cx="137160" cy="333360"/>
          </a:xfrm>
        </p:grpSpPr>
        <p:sp>
          <p:nvSpPr>
            <p:cNvPr id="24" name="Gerader Verbinder 33"/>
            <p:cNvSpPr/>
            <p:nvPr/>
          </p:nvSpPr>
          <p:spPr>
            <a:xfrm flipV="1">
              <a:off x="5987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Textfeld 34"/>
            <p:cNvSpPr/>
            <p:nvPr/>
          </p:nvSpPr>
          <p:spPr>
            <a:xfrm rot="16200000">
              <a:off x="57902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26" name="Gruppieren 13"/>
          <p:cNvGrpSpPr/>
          <p:nvPr/>
        </p:nvGrpSpPr>
        <p:grpSpPr>
          <a:xfrm>
            <a:off x="6203880" y="-397080"/>
            <a:ext cx="133200" cy="333360"/>
            <a:chOff x="6203880" y="-397080"/>
            <a:chExt cx="133200" cy="333360"/>
          </a:xfrm>
        </p:grpSpPr>
        <p:sp>
          <p:nvSpPr>
            <p:cNvPr id="27" name="Gerader Verbinder 36"/>
            <p:cNvSpPr/>
            <p:nvPr/>
          </p:nvSpPr>
          <p:spPr>
            <a:xfrm flipV="1">
              <a:off x="6203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" name="Textfeld 37"/>
            <p:cNvSpPr/>
            <p:nvPr/>
          </p:nvSpPr>
          <p:spPr>
            <a:xfrm rot="16200000">
              <a:off x="61430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de-DE" sz="800" spc="-1" strike="noStrike">
                <a:latin typeface="Arial"/>
              </a:endParaRPr>
            </a:p>
          </p:txBody>
        </p:sp>
      </p:grpSp>
      <p:sp>
        <p:nvSpPr>
          <p:cNvPr id="29" name="Gerader Verbinder 39"/>
          <p:cNvSpPr/>
          <p:nvPr/>
        </p:nvSpPr>
        <p:spPr>
          <a:xfrm flipV="1">
            <a:off x="609588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" name="Gruppieren 40"/>
          <p:cNvGrpSpPr/>
          <p:nvPr/>
        </p:nvGrpSpPr>
        <p:grpSpPr>
          <a:xfrm>
            <a:off x="11545560" y="-397080"/>
            <a:ext cx="137160" cy="333360"/>
            <a:chOff x="11545560" y="-397080"/>
            <a:chExt cx="137160" cy="333360"/>
          </a:xfrm>
        </p:grpSpPr>
        <p:sp>
          <p:nvSpPr>
            <p:cNvPr id="31" name="Gerader Verbinder 41"/>
            <p:cNvSpPr/>
            <p:nvPr/>
          </p:nvSpPr>
          <p:spPr>
            <a:xfrm flipV="1">
              <a:off x="11682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Textfeld 42"/>
            <p:cNvSpPr/>
            <p:nvPr/>
          </p:nvSpPr>
          <p:spPr>
            <a:xfrm rot="16200000">
              <a:off x="1148472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de-DE" sz="800" spc="-1" strike="noStrike">
                <a:latin typeface="Arial"/>
              </a:endParaRPr>
            </a:p>
          </p:txBody>
        </p:sp>
      </p:grpSp>
      <p:sp>
        <p:nvSpPr>
          <p:cNvPr id="33" name="Freihandform: Form 43" hidden="1"/>
          <p:cNvSpPr/>
          <p:nvPr/>
        </p:nvSpPr>
        <p:spPr>
          <a:xfrm>
            <a:off x="10596240" y="29952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Rechteck 55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" name="Gruppieren 56"/>
          <p:cNvGrpSpPr/>
          <p:nvPr/>
        </p:nvGrpSpPr>
        <p:grpSpPr>
          <a:xfrm>
            <a:off x="-390240" y="160200"/>
            <a:ext cx="333360" cy="136800"/>
            <a:chOff x="-390240" y="160200"/>
            <a:chExt cx="333360" cy="136800"/>
          </a:xfrm>
        </p:grpSpPr>
        <p:sp>
          <p:nvSpPr>
            <p:cNvPr id="36" name="Gerader Verbinder 57"/>
            <p:cNvSpPr/>
            <p:nvPr/>
          </p:nvSpPr>
          <p:spPr>
            <a:xfrm>
              <a:off x="-390240" y="296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feld 58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38" name="Gruppieren 59"/>
          <p:cNvGrpSpPr/>
          <p:nvPr/>
        </p:nvGrpSpPr>
        <p:grpSpPr>
          <a:xfrm>
            <a:off x="-390240" y="1131840"/>
            <a:ext cx="333360" cy="136800"/>
            <a:chOff x="-390240" y="1131840"/>
            <a:chExt cx="333360" cy="136800"/>
          </a:xfrm>
        </p:grpSpPr>
        <p:sp>
          <p:nvSpPr>
            <p:cNvPr id="39" name="Gerader Verbinder 60"/>
            <p:cNvSpPr/>
            <p:nvPr/>
          </p:nvSpPr>
          <p:spPr>
            <a:xfrm>
              <a:off x="-390240" y="1268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" name="Textfeld 61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41" name="Gruppieren 62"/>
          <p:cNvGrpSpPr/>
          <p:nvPr/>
        </p:nvGrpSpPr>
        <p:grpSpPr>
          <a:xfrm>
            <a:off x="-390240" y="1491840"/>
            <a:ext cx="333360" cy="137160"/>
            <a:chOff x="-390240" y="1491840"/>
            <a:chExt cx="333360" cy="137160"/>
          </a:xfrm>
        </p:grpSpPr>
        <p:sp>
          <p:nvSpPr>
            <p:cNvPr id="42" name="Gerader Verbinder 63"/>
            <p:cNvSpPr/>
            <p:nvPr/>
          </p:nvSpPr>
          <p:spPr>
            <a:xfrm>
              <a:off x="-390240" y="1628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Textfeld 64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44" name="Gruppieren 65"/>
          <p:cNvGrpSpPr/>
          <p:nvPr/>
        </p:nvGrpSpPr>
        <p:grpSpPr>
          <a:xfrm>
            <a:off x="-390240" y="3292200"/>
            <a:ext cx="333360" cy="137160"/>
            <a:chOff x="-390240" y="3292200"/>
            <a:chExt cx="333360" cy="137160"/>
          </a:xfrm>
        </p:grpSpPr>
        <p:sp>
          <p:nvSpPr>
            <p:cNvPr id="45" name="Gerader Verbinder 66"/>
            <p:cNvSpPr/>
            <p:nvPr/>
          </p:nvSpPr>
          <p:spPr>
            <a:xfrm>
              <a:off x="-390240" y="342900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Textfeld 67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47" name="Gruppieren 68"/>
          <p:cNvGrpSpPr/>
          <p:nvPr/>
        </p:nvGrpSpPr>
        <p:grpSpPr>
          <a:xfrm>
            <a:off x="-390240" y="6063840"/>
            <a:ext cx="333360" cy="137160"/>
            <a:chOff x="-390240" y="6063840"/>
            <a:chExt cx="333360" cy="137160"/>
          </a:xfrm>
        </p:grpSpPr>
        <p:sp>
          <p:nvSpPr>
            <p:cNvPr id="48" name="Gerader Verbinder 69"/>
            <p:cNvSpPr/>
            <p:nvPr/>
          </p:nvSpPr>
          <p:spPr>
            <a:xfrm>
              <a:off x="-390240" y="6200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Textfeld 70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50" name="Gruppieren 71"/>
          <p:cNvGrpSpPr/>
          <p:nvPr/>
        </p:nvGrpSpPr>
        <p:grpSpPr>
          <a:xfrm>
            <a:off x="-390240" y="6495840"/>
            <a:ext cx="333360" cy="136800"/>
            <a:chOff x="-390240" y="6495840"/>
            <a:chExt cx="333360" cy="136800"/>
          </a:xfrm>
        </p:grpSpPr>
        <p:sp>
          <p:nvSpPr>
            <p:cNvPr id="51" name="Gerader Verbinder 72"/>
            <p:cNvSpPr/>
            <p:nvPr/>
          </p:nvSpPr>
          <p:spPr>
            <a:xfrm>
              <a:off x="-390240" y="6632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Textfeld 73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53" name="Gruppieren 74"/>
          <p:cNvGrpSpPr/>
          <p:nvPr/>
        </p:nvGrpSpPr>
        <p:grpSpPr>
          <a:xfrm>
            <a:off x="379800" y="-397080"/>
            <a:ext cx="137160" cy="333360"/>
            <a:chOff x="379800" y="-397080"/>
            <a:chExt cx="137160" cy="333360"/>
          </a:xfrm>
        </p:grpSpPr>
        <p:sp>
          <p:nvSpPr>
            <p:cNvPr id="54" name="Gerader Verbinder 75"/>
            <p:cNvSpPr/>
            <p:nvPr/>
          </p:nvSpPr>
          <p:spPr>
            <a:xfrm flipV="1">
              <a:off x="5166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Textfeld 76"/>
            <p:cNvSpPr/>
            <p:nvPr/>
          </p:nvSpPr>
          <p:spPr>
            <a:xfrm rot="16200000">
              <a:off x="318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56" name="Gruppieren 77"/>
          <p:cNvGrpSpPr/>
          <p:nvPr/>
        </p:nvGrpSpPr>
        <p:grpSpPr>
          <a:xfrm>
            <a:off x="5851080" y="-397080"/>
            <a:ext cx="137160" cy="333360"/>
            <a:chOff x="5851080" y="-397080"/>
            <a:chExt cx="137160" cy="333360"/>
          </a:xfrm>
        </p:grpSpPr>
        <p:sp>
          <p:nvSpPr>
            <p:cNvPr id="57" name="Gerader Verbinder 78"/>
            <p:cNvSpPr/>
            <p:nvPr/>
          </p:nvSpPr>
          <p:spPr>
            <a:xfrm flipV="1">
              <a:off x="5987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Textfeld 79"/>
            <p:cNvSpPr/>
            <p:nvPr/>
          </p:nvSpPr>
          <p:spPr>
            <a:xfrm rot="16200000">
              <a:off x="57902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59" name="Gruppieren 80"/>
          <p:cNvGrpSpPr/>
          <p:nvPr/>
        </p:nvGrpSpPr>
        <p:grpSpPr>
          <a:xfrm>
            <a:off x="6203880" y="-397080"/>
            <a:ext cx="133200" cy="333360"/>
            <a:chOff x="6203880" y="-397080"/>
            <a:chExt cx="133200" cy="333360"/>
          </a:xfrm>
        </p:grpSpPr>
        <p:sp>
          <p:nvSpPr>
            <p:cNvPr id="60" name="Gerader Verbinder 81"/>
            <p:cNvSpPr/>
            <p:nvPr/>
          </p:nvSpPr>
          <p:spPr>
            <a:xfrm flipV="1">
              <a:off x="6203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Textfeld 82"/>
            <p:cNvSpPr/>
            <p:nvPr/>
          </p:nvSpPr>
          <p:spPr>
            <a:xfrm rot="16200000">
              <a:off x="61430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de-DE" sz="800" spc="-1" strike="noStrike">
                <a:latin typeface="Arial"/>
              </a:endParaRPr>
            </a:p>
          </p:txBody>
        </p:sp>
      </p:grpSp>
      <p:sp>
        <p:nvSpPr>
          <p:cNvPr id="62" name="Gerader Verbinder 83"/>
          <p:cNvSpPr/>
          <p:nvPr/>
        </p:nvSpPr>
        <p:spPr>
          <a:xfrm flipV="1">
            <a:off x="609588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3" name="Gruppieren 84"/>
          <p:cNvGrpSpPr/>
          <p:nvPr/>
        </p:nvGrpSpPr>
        <p:grpSpPr>
          <a:xfrm>
            <a:off x="11545560" y="-397080"/>
            <a:ext cx="137160" cy="333360"/>
            <a:chOff x="11545560" y="-397080"/>
            <a:chExt cx="137160" cy="333360"/>
          </a:xfrm>
        </p:grpSpPr>
        <p:sp>
          <p:nvSpPr>
            <p:cNvPr id="64" name="Gerader Verbinder 85"/>
            <p:cNvSpPr/>
            <p:nvPr/>
          </p:nvSpPr>
          <p:spPr>
            <a:xfrm flipV="1">
              <a:off x="11682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Textfeld 86"/>
            <p:cNvSpPr/>
            <p:nvPr/>
          </p:nvSpPr>
          <p:spPr>
            <a:xfrm rot="16200000">
              <a:off x="1148472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66" name="Gruppieren 2"/>
          <p:cNvGrpSpPr/>
          <p:nvPr/>
        </p:nvGrpSpPr>
        <p:grpSpPr>
          <a:xfrm>
            <a:off x="510480" y="293040"/>
            <a:ext cx="2387520" cy="300600"/>
            <a:chOff x="510480" y="293040"/>
            <a:chExt cx="2387520" cy="300600"/>
          </a:xfrm>
        </p:grpSpPr>
        <p:sp>
          <p:nvSpPr>
            <p:cNvPr id="67" name="Freihandform: Form 139"/>
            <p:cNvSpPr/>
            <p:nvPr/>
          </p:nvSpPr>
          <p:spPr>
            <a:xfrm>
              <a:off x="519120" y="299160"/>
              <a:ext cx="71280" cy="113760"/>
            </a:xfrm>
            <a:custGeom>
              <a:avLst/>
              <a:gdLst/>
              <a:ahLst/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Freihandform: Form 140"/>
            <p:cNvSpPr/>
            <p:nvPr/>
          </p:nvSpPr>
          <p:spPr>
            <a:xfrm>
              <a:off x="602280" y="329040"/>
              <a:ext cx="48960" cy="838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Freihandform: Form 141"/>
            <p:cNvSpPr/>
            <p:nvPr/>
          </p:nvSpPr>
          <p:spPr>
            <a:xfrm>
              <a:off x="666000" y="294120"/>
              <a:ext cx="23760" cy="1184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Freihandform: Form 142"/>
            <p:cNvSpPr/>
            <p:nvPr/>
          </p:nvSpPr>
          <p:spPr>
            <a:xfrm>
              <a:off x="708120" y="329040"/>
              <a:ext cx="74520" cy="8568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Freihandform: Form 143"/>
            <p:cNvSpPr/>
            <p:nvPr/>
          </p:nvSpPr>
          <p:spPr>
            <a:xfrm>
              <a:off x="800280" y="293040"/>
              <a:ext cx="76320" cy="12204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Freihandform: Form 144"/>
            <p:cNvSpPr/>
            <p:nvPr/>
          </p:nvSpPr>
          <p:spPr>
            <a:xfrm>
              <a:off x="902880" y="329040"/>
              <a:ext cx="48960" cy="838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Freihandform: Form 145"/>
            <p:cNvSpPr/>
            <p:nvPr/>
          </p:nvSpPr>
          <p:spPr>
            <a:xfrm>
              <a:off x="966240" y="294120"/>
              <a:ext cx="23760" cy="1184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Freihandform: Form 146"/>
            <p:cNvSpPr/>
            <p:nvPr/>
          </p:nvSpPr>
          <p:spPr>
            <a:xfrm>
              <a:off x="1009080" y="328680"/>
              <a:ext cx="68760" cy="86040"/>
            </a:xfrm>
            <a:custGeom>
              <a:avLst/>
              <a:gdLst/>
              <a:ahLst/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Freihandform: Form 147"/>
            <p:cNvSpPr/>
            <p:nvPr/>
          </p:nvSpPr>
          <p:spPr>
            <a:xfrm>
              <a:off x="1095120" y="293040"/>
              <a:ext cx="70560" cy="119880"/>
            </a:xfrm>
            <a:custGeom>
              <a:avLst/>
              <a:gdLst/>
              <a:ahLst/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ihandform: Form 148"/>
            <p:cNvSpPr/>
            <p:nvPr/>
          </p:nvSpPr>
          <p:spPr>
            <a:xfrm>
              <a:off x="1188360" y="353880"/>
              <a:ext cx="39600" cy="1764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ihandform: Form 149"/>
            <p:cNvSpPr/>
            <p:nvPr/>
          </p:nvSpPr>
          <p:spPr>
            <a:xfrm>
              <a:off x="1239120" y="299160"/>
              <a:ext cx="105480" cy="113400"/>
            </a:xfrm>
            <a:custGeom>
              <a:avLst/>
              <a:gdLst/>
              <a:ahLst/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ihandform: Form 150"/>
            <p:cNvSpPr/>
            <p:nvPr/>
          </p:nvSpPr>
          <p:spPr>
            <a:xfrm>
              <a:off x="1362600" y="293040"/>
              <a:ext cx="18360" cy="119520"/>
            </a:xfrm>
            <a:custGeom>
              <a:avLst/>
              <a:gdLst/>
              <a:ahLst/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Freihandform: Form 151"/>
            <p:cNvSpPr/>
            <p:nvPr/>
          </p:nvSpPr>
          <p:spPr>
            <a:xfrm>
              <a:off x="1402200" y="329040"/>
              <a:ext cx="74520" cy="8568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ihandform: Form 152"/>
            <p:cNvSpPr/>
            <p:nvPr/>
          </p:nvSpPr>
          <p:spPr>
            <a:xfrm>
              <a:off x="1488240" y="330840"/>
              <a:ext cx="78480" cy="81720"/>
            </a:xfrm>
            <a:custGeom>
              <a:avLst/>
              <a:gdLst/>
              <a:ahLst/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Freihandform: Form 153"/>
            <p:cNvSpPr/>
            <p:nvPr/>
          </p:nvSpPr>
          <p:spPr>
            <a:xfrm>
              <a:off x="1577520" y="329040"/>
              <a:ext cx="69120" cy="85680"/>
            </a:xfrm>
            <a:custGeom>
              <a:avLst/>
              <a:gdLst/>
              <a:ahLst/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Freihandform: Form 154"/>
            <p:cNvSpPr/>
            <p:nvPr/>
          </p:nvSpPr>
          <p:spPr>
            <a:xfrm>
              <a:off x="1671840" y="329040"/>
              <a:ext cx="70560" cy="8388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Freihandform: Form 155"/>
            <p:cNvSpPr/>
            <p:nvPr/>
          </p:nvSpPr>
          <p:spPr>
            <a:xfrm>
              <a:off x="1763280" y="293040"/>
              <a:ext cx="76320" cy="122040"/>
            </a:xfrm>
            <a:custGeom>
              <a:avLst/>
              <a:gdLst/>
              <a:ah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ihandform: Form 156"/>
            <p:cNvSpPr/>
            <p:nvPr/>
          </p:nvSpPr>
          <p:spPr>
            <a:xfrm>
              <a:off x="1861200" y="329040"/>
              <a:ext cx="74520" cy="8568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ihandform: Form 157"/>
            <p:cNvSpPr/>
            <p:nvPr/>
          </p:nvSpPr>
          <p:spPr>
            <a:xfrm>
              <a:off x="1958400" y="329040"/>
              <a:ext cx="48960" cy="83880"/>
            </a:xfrm>
            <a:custGeom>
              <a:avLst/>
              <a:gdLst/>
              <a:ah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ihandform: Form 158"/>
            <p:cNvSpPr/>
            <p:nvPr/>
          </p:nvSpPr>
          <p:spPr>
            <a:xfrm>
              <a:off x="2019960" y="353880"/>
              <a:ext cx="39600" cy="17640"/>
            </a:xfrm>
            <a:custGeom>
              <a:avLst/>
              <a:gdLst/>
              <a:ahLst/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ihandform: Form 159"/>
            <p:cNvSpPr/>
            <p:nvPr/>
          </p:nvSpPr>
          <p:spPr>
            <a:xfrm>
              <a:off x="2085120" y="299160"/>
              <a:ext cx="88560" cy="115560"/>
            </a:xfrm>
            <a:custGeom>
              <a:avLst/>
              <a:gdLst/>
              <a:ahLst/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ihandform: Form 160"/>
            <p:cNvSpPr/>
            <p:nvPr/>
          </p:nvSpPr>
          <p:spPr>
            <a:xfrm>
              <a:off x="2200320" y="329040"/>
              <a:ext cx="70200" cy="8388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ihandform: Form 161"/>
            <p:cNvSpPr/>
            <p:nvPr/>
          </p:nvSpPr>
          <p:spPr>
            <a:xfrm>
              <a:off x="2292840" y="294120"/>
              <a:ext cx="23760" cy="1184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ihandform: Form 162"/>
            <p:cNvSpPr/>
            <p:nvPr/>
          </p:nvSpPr>
          <p:spPr>
            <a:xfrm>
              <a:off x="2331000" y="331200"/>
              <a:ext cx="79560" cy="81720"/>
            </a:xfrm>
            <a:custGeom>
              <a:avLst/>
              <a:gdLst/>
              <a:ahLst/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ihandform: Form 163"/>
            <p:cNvSpPr/>
            <p:nvPr/>
          </p:nvSpPr>
          <p:spPr>
            <a:xfrm>
              <a:off x="2420280" y="329040"/>
              <a:ext cx="74520" cy="8568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Freihandform: Form 165"/>
            <p:cNvSpPr/>
            <p:nvPr/>
          </p:nvSpPr>
          <p:spPr>
            <a:xfrm>
              <a:off x="2517120" y="329040"/>
              <a:ext cx="48960" cy="83880"/>
            </a:xfrm>
            <a:custGeom>
              <a:avLst/>
              <a:gdLst/>
              <a:ahLst/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Freihandform: Form 166"/>
            <p:cNvSpPr/>
            <p:nvPr/>
          </p:nvSpPr>
          <p:spPr>
            <a:xfrm>
              <a:off x="2575800" y="328680"/>
              <a:ext cx="63000" cy="86040"/>
            </a:xfrm>
            <a:custGeom>
              <a:avLst/>
              <a:gdLst/>
              <a:ahLst/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reihandform: Form 168"/>
            <p:cNvSpPr/>
            <p:nvPr/>
          </p:nvSpPr>
          <p:spPr>
            <a:xfrm>
              <a:off x="2657520" y="294120"/>
              <a:ext cx="23760" cy="118440"/>
            </a:xfrm>
            <a:custGeom>
              <a:avLst/>
              <a:gdLst/>
              <a:ah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Freihandform: Form 169"/>
            <p:cNvSpPr/>
            <p:nvPr/>
          </p:nvSpPr>
          <p:spPr>
            <a:xfrm>
              <a:off x="2696040" y="304560"/>
              <a:ext cx="50760" cy="110160"/>
            </a:xfrm>
            <a:custGeom>
              <a:avLst/>
              <a:gdLst/>
              <a:ahLst/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Freihandform: Form 170"/>
            <p:cNvSpPr/>
            <p:nvPr/>
          </p:nvSpPr>
          <p:spPr>
            <a:xfrm>
              <a:off x="2762280" y="295920"/>
              <a:ext cx="69120" cy="119160"/>
            </a:xfrm>
            <a:custGeom>
              <a:avLst/>
              <a:gdLst/>
              <a:ahLst/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Freihandform: Form 171"/>
            <p:cNvSpPr/>
            <p:nvPr/>
          </p:nvSpPr>
          <p:spPr>
            <a:xfrm>
              <a:off x="2847240" y="304560"/>
              <a:ext cx="50760" cy="110160"/>
            </a:xfrm>
            <a:custGeom>
              <a:avLst/>
              <a:gdLst/>
              <a:ahLst/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Freihandform: Form 172"/>
            <p:cNvSpPr/>
            <p:nvPr/>
          </p:nvSpPr>
          <p:spPr>
            <a:xfrm>
              <a:off x="510480" y="478080"/>
              <a:ext cx="84600" cy="113400"/>
            </a:xfrm>
            <a:custGeom>
              <a:avLst/>
              <a:gdLst/>
              <a:ahLst/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Freihandform: Form 173"/>
            <p:cNvSpPr/>
            <p:nvPr/>
          </p:nvSpPr>
          <p:spPr>
            <a:xfrm>
              <a:off x="596520" y="507600"/>
              <a:ext cx="74520" cy="8568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Freihandform: Form 174"/>
            <p:cNvSpPr/>
            <p:nvPr/>
          </p:nvSpPr>
          <p:spPr>
            <a:xfrm>
              <a:off x="688680" y="507240"/>
              <a:ext cx="68760" cy="8604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Freihandform: Form 175"/>
            <p:cNvSpPr/>
            <p:nvPr/>
          </p:nvSpPr>
          <p:spPr>
            <a:xfrm>
              <a:off x="775080" y="471600"/>
              <a:ext cx="70200" cy="11988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Freihandform: Form 176"/>
            <p:cNvSpPr/>
            <p:nvPr/>
          </p:nvSpPr>
          <p:spPr>
            <a:xfrm>
              <a:off x="870480" y="507600"/>
              <a:ext cx="70200" cy="83880"/>
            </a:xfrm>
            <a:custGeom>
              <a:avLst/>
              <a:gdLst/>
              <a:ah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Freihandform: Form 177"/>
            <p:cNvSpPr/>
            <p:nvPr/>
          </p:nvSpPr>
          <p:spPr>
            <a:xfrm>
              <a:off x="963360" y="472680"/>
              <a:ext cx="23760" cy="118440"/>
            </a:xfrm>
            <a:custGeom>
              <a:avLst/>
              <a:gdLst/>
              <a:ahLst/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Freihandform: Form 178"/>
            <p:cNvSpPr/>
            <p:nvPr/>
          </p:nvSpPr>
          <p:spPr>
            <a:xfrm>
              <a:off x="1002600" y="507240"/>
              <a:ext cx="63000" cy="86040"/>
            </a:xfrm>
            <a:custGeom>
              <a:avLst/>
              <a:gdLst/>
              <a:ahLst/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Freihandform: Form 179"/>
            <p:cNvSpPr/>
            <p:nvPr/>
          </p:nvSpPr>
          <p:spPr>
            <a:xfrm>
              <a:off x="1082160" y="507240"/>
              <a:ext cx="68760" cy="86040"/>
            </a:xfrm>
            <a:custGeom>
              <a:avLst/>
              <a:gdLst/>
              <a:ah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Freihandform: Form 180"/>
            <p:cNvSpPr/>
            <p:nvPr/>
          </p:nvSpPr>
          <p:spPr>
            <a:xfrm>
              <a:off x="1168560" y="471600"/>
              <a:ext cx="70200" cy="119880"/>
            </a:xfrm>
            <a:custGeom>
              <a:avLst/>
              <a:gdLst/>
              <a:ah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Freihandform: Form 181"/>
            <p:cNvSpPr/>
            <p:nvPr/>
          </p:nvSpPr>
          <p:spPr>
            <a:xfrm>
              <a:off x="1259280" y="507600"/>
              <a:ext cx="74520" cy="85680"/>
            </a:xfrm>
            <a:custGeom>
              <a:avLst/>
              <a:gdLst/>
              <a:ah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Freihandform: Form 182"/>
            <p:cNvSpPr/>
            <p:nvPr/>
          </p:nvSpPr>
          <p:spPr>
            <a:xfrm>
              <a:off x="1405080" y="478080"/>
              <a:ext cx="70920" cy="113400"/>
            </a:xfrm>
            <a:custGeom>
              <a:avLst/>
              <a:gdLst/>
              <a:ahLst/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Freihandform: Form 183"/>
            <p:cNvSpPr/>
            <p:nvPr/>
          </p:nvSpPr>
          <p:spPr>
            <a:xfrm>
              <a:off x="1480320" y="507600"/>
              <a:ext cx="69480" cy="85680"/>
            </a:xfrm>
            <a:custGeom>
              <a:avLst/>
              <a:gdLst/>
              <a:ahLst/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Freihandform: Form 184"/>
            <p:cNvSpPr/>
            <p:nvPr/>
          </p:nvSpPr>
          <p:spPr>
            <a:xfrm>
              <a:off x="1575000" y="471600"/>
              <a:ext cx="72000" cy="119880"/>
            </a:xfrm>
            <a:custGeom>
              <a:avLst/>
              <a:gdLst/>
              <a:ahLst/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Freihandform: Form 185"/>
            <p:cNvSpPr/>
            <p:nvPr/>
          </p:nvSpPr>
          <p:spPr>
            <a:xfrm>
              <a:off x="1661760" y="509760"/>
              <a:ext cx="70560" cy="83880"/>
            </a:xfrm>
            <a:custGeom>
              <a:avLst/>
              <a:gdLst/>
              <a:ahLst/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Freihandform: Form 186"/>
            <p:cNvSpPr/>
            <p:nvPr/>
          </p:nvSpPr>
          <p:spPr>
            <a:xfrm>
              <a:off x="1757880" y="471240"/>
              <a:ext cx="18360" cy="119880"/>
            </a:xfrm>
            <a:custGeom>
              <a:avLst/>
              <a:gdLst/>
              <a:ahLst/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Freihandform: Form 187"/>
            <p:cNvSpPr/>
            <p:nvPr/>
          </p:nvSpPr>
          <p:spPr>
            <a:xfrm>
              <a:off x="1794240" y="483120"/>
              <a:ext cx="50760" cy="11016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Freihandform: Form 188"/>
            <p:cNvSpPr/>
            <p:nvPr/>
          </p:nvSpPr>
          <p:spPr>
            <a:xfrm>
              <a:off x="1860480" y="474120"/>
              <a:ext cx="69120" cy="119160"/>
            </a:xfrm>
            <a:custGeom>
              <a:avLst/>
              <a:gdLst/>
              <a:ahLst/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Freihandform: Form 189"/>
            <p:cNvSpPr/>
            <p:nvPr/>
          </p:nvSpPr>
          <p:spPr>
            <a:xfrm>
              <a:off x="1945440" y="483120"/>
              <a:ext cx="50760" cy="110160"/>
            </a:xfrm>
            <a:custGeom>
              <a:avLst/>
              <a:gdLst/>
              <a:ah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6" name="Freihandform: Form 87"/>
          <p:cNvSpPr/>
          <p:nvPr/>
        </p:nvSpPr>
        <p:spPr>
          <a:xfrm>
            <a:off x="10272960" y="300600"/>
            <a:ext cx="1403280" cy="535320"/>
          </a:xfrm>
          <a:custGeom>
            <a:avLst/>
            <a:gdLst/>
            <a:ahLst/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eck 6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Rechteck 8"/>
          <p:cNvSpPr/>
          <p:nvPr/>
        </p:nvSpPr>
        <p:spPr>
          <a:xfrm>
            <a:off x="517320" y="6538680"/>
            <a:ext cx="11674080" cy="100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uppieren 12"/>
          <p:cNvGrpSpPr/>
          <p:nvPr/>
        </p:nvGrpSpPr>
        <p:grpSpPr>
          <a:xfrm>
            <a:off x="-390240" y="160200"/>
            <a:ext cx="333360" cy="136800"/>
            <a:chOff x="-390240" y="160200"/>
            <a:chExt cx="333360" cy="136800"/>
          </a:xfrm>
        </p:grpSpPr>
        <p:sp>
          <p:nvSpPr>
            <p:cNvPr id="158" name="Gerader Verbinder 9"/>
            <p:cNvSpPr/>
            <p:nvPr/>
          </p:nvSpPr>
          <p:spPr>
            <a:xfrm>
              <a:off x="-390240" y="296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Textfeld 10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160" name="Gruppieren 14"/>
          <p:cNvGrpSpPr/>
          <p:nvPr/>
        </p:nvGrpSpPr>
        <p:grpSpPr>
          <a:xfrm>
            <a:off x="-390240" y="1131840"/>
            <a:ext cx="333360" cy="136800"/>
            <a:chOff x="-390240" y="1131840"/>
            <a:chExt cx="333360" cy="136800"/>
          </a:xfrm>
        </p:grpSpPr>
        <p:sp>
          <p:nvSpPr>
            <p:cNvPr id="161" name="Gerader Verbinder 15"/>
            <p:cNvSpPr/>
            <p:nvPr/>
          </p:nvSpPr>
          <p:spPr>
            <a:xfrm>
              <a:off x="-390240" y="1268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Textfeld 16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163" name="Gruppieren 17"/>
          <p:cNvGrpSpPr/>
          <p:nvPr/>
        </p:nvGrpSpPr>
        <p:grpSpPr>
          <a:xfrm>
            <a:off x="-390240" y="1491840"/>
            <a:ext cx="333360" cy="137160"/>
            <a:chOff x="-390240" y="1491840"/>
            <a:chExt cx="333360" cy="137160"/>
          </a:xfrm>
        </p:grpSpPr>
        <p:sp>
          <p:nvSpPr>
            <p:cNvPr id="164" name="Gerader Verbinder 18"/>
            <p:cNvSpPr/>
            <p:nvPr/>
          </p:nvSpPr>
          <p:spPr>
            <a:xfrm>
              <a:off x="-390240" y="1628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Textfeld 19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166" name="Gruppieren 20"/>
          <p:cNvGrpSpPr/>
          <p:nvPr/>
        </p:nvGrpSpPr>
        <p:grpSpPr>
          <a:xfrm>
            <a:off x="-390240" y="3292200"/>
            <a:ext cx="333360" cy="137160"/>
            <a:chOff x="-390240" y="3292200"/>
            <a:chExt cx="333360" cy="137160"/>
          </a:xfrm>
        </p:grpSpPr>
        <p:sp>
          <p:nvSpPr>
            <p:cNvPr id="167" name="Gerader Verbinder 21"/>
            <p:cNvSpPr/>
            <p:nvPr/>
          </p:nvSpPr>
          <p:spPr>
            <a:xfrm>
              <a:off x="-390240" y="342900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Textfeld 22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169" name="Gruppieren 23"/>
          <p:cNvGrpSpPr/>
          <p:nvPr/>
        </p:nvGrpSpPr>
        <p:grpSpPr>
          <a:xfrm>
            <a:off x="-390240" y="6063840"/>
            <a:ext cx="333360" cy="137160"/>
            <a:chOff x="-390240" y="6063840"/>
            <a:chExt cx="333360" cy="137160"/>
          </a:xfrm>
        </p:grpSpPr>
        <p:sp>
          <p:nvSpPr>
            <p:cNvPr id="170" name="Gerader Verbinder 24"/>
            <p:cNvSpPr/>
            <p:nvPr/>
          </p:nvSpPr>
          <p:spPr>
            <a:xfrm>
              <a:off x="-390240" y="6200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Textfeld 25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172" name="Gruppieren 26"/>
          <p:cNvGrpSpPr/>
          <p:nvPr/>
        </p:nvGrpSpPr>
        <p:grpSpPr>
          <a:xfrm>
            <a:off x="-390240" y="6495840"/>
            <a:ext cx="333360" cy="136800"/>
            <a:chOff x="-390240" y="6495840"/>
            <a:chExt cx="333360" cy="136800"/>
          </a:xfrm>
        </p:grpSpPr>
        <p:sp>
          <p:nvSpPr>
            <p:cNvPr id="173" name="Gerader Verbinder 27"/>
            <p:cNvSpPr/>
            <p:nvPr/>
          </p:nvSpPr>
          <p:spPr>
            <a:xfrm>
              <a:off x="-390240" y="6632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Textfeld 28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175" name="Gruppieren 29"/>
          <p:cNvGrpSpPr/>
          <p:nvPr/>
        </p:nvGrpSpPr>
        <p:grpSpPr>
          <a:xfrm>
            <a:off x="379800" y="-397080"/>
            <a:ext cx="137160" cy="333360"/>
            <a:chOff x="379800" y="-397080"/>
            <a:chExt cx="137160" cy="333360"/>
          </a:xfrm>
        </p:grpSpPr>
        <p:sp>
          <p:nvSpPr>
            <p:cNvPr id="176" name="Gerader Verbinder 30"/>
            <p:cNvSpPr/>
            <p:nvPr/>
          </p:nvSpPr>
          <p:spPr>
            <a:xfrm flipV="1">
              <a:off x="5166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Textfeld 31"/>
            <p:cNvSpPr/>
            <p:nvPr/>
          </p:nvSpPr>
          <p:spPr>
            <a:xfrm rot="16200000">
              <a:off x="318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178" name="Gruppieren 32"/>
          <p:cNvGrpSpPr/>
          <p:nvPr/>
        </p:nvGrpSpPr>
        <p:grpSpPr>
          <a:xfrm>
            <a:off x="5851080" y="-397080"/>
            <a:ext cx="137160" cy="333360"/>
            <a:chOff x="5851080" y="-397080"/>
            <a:chExt cx="137160" cy="333360"/>
          </a:xfrm>
        </p:grpSpPr>
        <p:sp>
          <p:nvSpPr>
            <p:cNvPr id="179" name="Gerader Verbinder 33"/>
            <p:cNvSpPr/>
            <p:nvPr/>
          </p:nvSpPr>
          <p:spPr>
            <a:xfrm flipV="1">
              <a:off x="5987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Textfeld 34"/>
            <p:cNvSpPr/>
            <p:nvPr/>
          </p:nvSpPr>
          <p:spPr>
            <a:xfrm rot="16200000">
              <a:off x="57902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181" name="Gruppieren 13"/>
          <p:cNvGrpSpPr/>
          <p:nvPr/>
        </p:nvGrpSpPr>
        <p:grpSpPr>
          <a:xfrm>
            <a:off x="6203880" y="-397080"/>
            <a:ext cx="133200" cy="333360"/>
            <a:chOff x="6203880" y="-397080"/>
            <a:chExt cx="133200" cy="333360"/>
          </a:xfrm>
        </p:grpSpPr>
        <p:sp>
          <p:nvSpPr>
            <p:cNvPr id="182" name="Gerader Verbinder 36"/>
            <p:cNvSpPr/>
            <p:nvPr/>
          </p:nvSpPr>
          <p:spPr>
            <a:xfrm flipV="1">
              <a:off x="6203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Textfeld 37"/>
            <p:cNvSpPr/>
            <p:nvPr/>
          </p:nvSpPr>
          <p:spPr>
            <a:xfrm rot="16200000">
              <a:off x="61430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de-DE" sz="800" spc="-1" strike="noStrike">
                <a:latin typeface="Arial"/>
              </a:endParaRPr>
            </a:p>
          </p:txBody>
        </p:sp>
      </p:grpSp>
      <p:sp>
        <p:nvSpPr>
          <p:cNvPr id="184" name="Gerader Verbinder 39"/>
          <p:cNvSpPr/>
          <p:nvPr/>
        </p:nvSpPr>
        <p:spPr>
          <a:xfrm flipV="1">
            <a:off x="609588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5" name="Gruppieren 40"/>
          <p:cNvGrpSpPr/>
          <p:nvPr/>
        </p:nvGrpSpPr>
        <p:grpSpPr>
          <a:xfrm>
            <a:off x="11545560" y="-397080"/>
            <a:ext cx="137160" cy="333360"/>
            <a:chOff x="11545560" y="-397080"/>
            <a:chExt cx="137160" cy="333360"/>
          </a:xfrm>
        </p:grpSpPr>
        <p:sp>
          <p:nvSpPr>
            <p:cNvPr id="186" name="Gerader Verbinder 41"/>
            <p:cNvSpPr/>
            <p:nvPr/>
          </p:nvSpPr>
          <p:spPr>
            <a:xfrm flipV="1">
              <a:off x="11682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Textfeld 42"/>
            <p:cNvSpPr/>
            <p:nvPr/>
          </p:nvSpPr>
          <p:spPr>
            <a:xfrm rot="16200000">
              <a:off x="1148472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de-DE" sz="800" spc="-1" strike="noStrike">
                <a:latin typeface="Arial"/>
              </a:endParaRPr>
            </a:p>
          </p:txBody>
        </p:sp>
      </p:grpSp>
      <p:sp>
        <p:nvSpPr>
          <p:cNvPr id="188" name="Freihandform: Form 43"/>
          <p:cNvSpPr/>
          <p:nvPr/>
        </p:nvSpPr>
        <p:spPr>
          <a:xfrm>
            <a:off x="10596240" y="29952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hteck 6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Rechteck 8"/>
          <p:cNvSpPr/>
          <p:nvPr/>
        </p:nvSpPr>
        <p:spPr>
          <a:xfrm>
            <a:off x="517320" y="6538680"/>
            <a:ext cx="11674080" cy="100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9" name="Gruppieren 12"/>
          <p:cNvGrpSpPr/>
          <p:nvPr/>
        </p:nvGrpSpPr>
        <p:grpSpPr>
          <a:xfrm>
            <a:off x="-390240" y="160200"/>
            <a:ext cx="333360" cy="136800"/>
            <a:chOff x="-390240" y="160200"/>
            <a:chExt cx="333360" cy="136800"/>
          </a:xfrm>
        </p:grpSpPr>
        <p:sp>
          <p:nvSpPr>
            <p:cNvPr id="230" name="Gerader Verbinder 9"/>
            <p:cNvSpPr/>
            <p:nvPr/>
          </p:nvSpPr>
          <p:spPr>
            <a:xfrm>
              <a:off x="-390240" y="296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Textfeld 10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232" name="Gruppieren 14"/>
          <p:cNvGrpSpPr/>
          <p:nvPr/>
        </p:nvGrpSpPr>
        <p:grpSpPr>
          <a:xfrm>
            <a:off x="-390240" y="1131840"/>
            <a:ext cx="333360" cy="136800"/>
            <a:chOff x="-390240" y="1131840"/>
            <a:chExt cx="333360" cy="136800"/>
          </a:xfrm>
        </p:grpSpPr>
        <p:sp>
          <p:nvSpPr>
            <p:cNvPr id="233" name="Gerader Verbinder 15"/>
            <p:cNvSpPr/>
            <p:nvPr/>
          </p:nvSpPr>
          <p:spPr>
            <a:xfrm>
              <a:off x="-390240" y="1268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Textfeld 16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235" name="Gruppieren 17"/>
          <p:cNvGrpSpPr/>
          <p:nvPr/>
        </p:nvGrpSpPr>
        <p:grpSpPr>
          <a:xfrm>
            <a:off x="-390240" y="1491840"/>
            <a:ext cx="333360" cy="137160"/>
            <a:chOff x="-390240" y="1491840"/>
            <a:chExt cx="333360" cy="137160"/>
          </a:xfrm>
        </p:grpSpPr>
        <p:sp>
          <p:nvSpPr>
            <p:cNvPr id="236" name="Gerader Verbinder 18"/>
            <p:cNvSpPr/>
            <p:nvPr/>
          </p:nvSpPr>
          <p:spPr>
            <a:xfrm>
              <a:off x="-390240" y="1628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Textfeld 19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238" name="Gruppieren 20"/>
          <p:cNvGrpSpPr/>
          <p:nvPr/>
        </p:nvGrpSpPr>
        <p:grpSpPr>
          <a:xfrm>
            <a:off x="-390240" y="3292200"/>
            <a:ext cx="333360" cy="137160"/>
            <a:chOff x="-390240" y="3292200"/>
            <a:chExt cx="333360" cy="137160"/>
          </a:xfrm>
        </p:grpSpPr>
        <p:sp>
          <p:nvSpPr>
            <p:cNvPr id="239" name="Gerader Verbinder 21"/>
            <p:cNvSpPr/>
            <p:nvPr/>
          </p:nvSpPr>
          <p:spPr>
            <a:xfrm>
              <a:off x="-390240" y="342900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Textfeld 22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241" name="Gruppieren 23"/>
          <p:cNvGrpSpPr/>
          <p:nvPr/>
        </p:nvGrpSpPr>
        <p:grpSpPr>
          <a:xfrm>
            <a:off x="-390240" y="6063840"/>
            <a:ext cx="333360" cy="137160"/>
            <a:chOff x="-390240" y="6063840"/>
            <a:chExt cx="333360" cy="137160"/>
          </a:xfrm>
        </p:grpSpPr>
        <p:sp>
          <p:nvSpPr>
            <p:cNvPr id="242" name="Gerader Verbinder 24"/>
            <p:cNvSpPr/>
            <p:nvPr/>
          </p:nvSpPr>
          <p:spPr>
            <a:xfrm>
              <a:off x="-390240" y="6200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Textfeld 25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244" name="Gruppieren 26"/>
          <p:cNvGrpSpPr/>
          <p:nvPr/>
        </p:nvGrpSpPr>
        <p:grpSpPr>
          <a:xfrm>
            <a:off x="-390240" y="6495840"/>
            <a:ext cx="333360" cy="136800"/>
            <a:chOff x="-390240" y="6495840"/>
            <a:chExt cx="333360" cy="136800"/>
          </a:xfrm>
        </p:grpSpPr>
        <p:sp>
          <p:nvSpPr>
            <p:cNvPr id="245" name="Gerader Verbinder 27"/>
            <p:cNvSpPr/>
            <p:nvPr/>
          </p:nvSpPr>
          <p:spPr>
            <a:xfrm>
              <a:off x="-390240" y="6632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Textfeld 28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247" name="Gruppieren 29"/>
          <p:cNvGrpSpPr/>
          <p:nvPr/>
        </p:nvGrpSpPr>
        <p:grpSpPr>
          <a:xfrm>
            <a:off x="379800" y="-397080"/>
            <a:ext cx="137160" cy="333360"/>
            <a:chOff x="379800" y="-397080"/>
            <a:chExt cx="137160" cy="333360"/>
          </a:xfrm>
        </p:grpSpPr>
        <p:sp>
          <p:nvSpPr>
            <p:cNvPr id="248" name="Gerader Verbinder 30"/>
            <p:cNvSpPr/>
            <p:nvPr/>
          </p:nvSpPr>
          <p:spPr>
            <a:xfrm flipV="1">
              <a:off x="5166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Textfeld 31"/>
            <p:cNvSpPr/>
            <p:nvPr/>
          </p:nvSpPr>
          <p:spPr>
            <a:xfrm rot="16200000">
              <a:off x="318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250" name="Gruppieren 32"/>
          <p:cNvGrpSpPr/>
          <p:nvPr/>
        </p:nvGrpSpPr>
        <p:grpSpPr>
          <a:xfrm>
            <a:off x="5851080" y="-397080"/>
            <a:ext cx="137160" cy="333360"/>
            <a:chOff x="5851080" y="-397080"/>
            <a:chExt cx="137160" cy="333360"/>
          </a:xfrm>
        </p:grpSpPr>
        <p:sp>
          <p:nvSpPr>
            <p:cNvPr id="251" name="Gerader Verbinder 33"/>
            <p:cNvSpPr/>
            <p:nvPr/>
          </p:nvSpPr>
          <p:spPr>
            <a:xfrm flipV="1">
              <a:off x="5987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Textfeld 34"/>
            <p:cNvSpPr/>
            <p:nvPr/>
          </p:nvSpPr>
          <p:spPr>
            <a:xfrm rot="16200000">
              <a:off x="57902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253" name="Gruppieren 13"/>
          <p:cNvGrpSpPr/>
          <p:nvPr/>
        </p:nvGrpSpPr>
        <p:grpSpPr>
          <a:xfrm>
            <a:off x="6203880" y="-397080"/>
            <a:ext cx="133200" cy="333360"/>
            <a:chOff x="6203880" y="-397080"/>
            <a:chExt cx="133200" cy="333360"/>
          </a:xfrm>
        </p:grpSpPr>
        <p:sp>
          <p:nvSpPr>
            <p:cNvPr id="254" name="Gerader Verbinder 36"/>
            <p:cNvSpPr/>
            <p:nvPr/>
          </p:nvSpPr>
          <p:spPr>
            <a:xfrm flipV="1">
              <a:off x="6203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Textfeld 37"/>
            <p:cNvSpPr/>
            <p:nvPr/>
          </p:nvSpPr>
          <p:spPr>
            <a:xfrm rot="16200000">
              <a:off x="61430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de-DE" sz="800" spc="-1" strike="noStrike">
                <a:latin typeface="Arial"/>
              </a:endParaRPr>
            </a:p>
          </p:txBody>
        </p:sp>
      </p:grpSp>
      <p:sp>
        <p:nvSpPr>
          <p:cNvPr id="256" name="Gerader Verbinder 39"/>
          <p:cNvSpPr/>
          <p:nvPr/>
        </p:nvSpPr>
        <p:spPr>
          <a:xfrm flipV="1">
            <a:off x="609588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7" name="Gruppieren 40"/>
          <p:cNvGrpSpPr/>
          <p:nvPr/>
        </p:nvGrpSpPr>
        <p:grpSpPr>
          <a:xfrm>
            <a:off x="11545560" y="-397080"/>
            <a:ext cx="137160" cy="333360"/>
            <a:chOff x="11545560" y="-397080"/>
            <a:chExt cx="137160" cy="333360"/>
          </a:xfrm>
        </p:grpSpPr>
        <p:sp>
          <p:nvSpPr>
            <p:cNvPr id="258" name="Gerader Verbinder 41"/>
            <p:cNvSpPr/>
            <p:nvPr/>
          </p:nvSpPr>
          <p:spPr>
            <a:xfrm flipV="1">
              <a:off x="11682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Textfeld 42"/>
            <p:cNvSpPr/>
            <p:nvPr/>
          </p:nvSpPr>
          <p:spPr>
            <a:xfrm rot="16200000">
              <a:off x="1148472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de-DE" sz="800" spc="-1" strike="noStrike">
                <a:latin typeface="Arial"/>
              </a:endParaRPr>
            </a:p>
          </p:txBody>
        </p:sp>
      </p:grpSp>
      <p:sp>
        <p:nvSpPr>
          <p:cNvPr id="260" name="Freihandform: Form 43"/>
          <p:cNvSpPr/>
          <p:nvPr/>
        </p:nvSpPr>
        <p:spPr>
          <a:xfrm>
            <a:off x="10596240" y="29952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hteck 6"/>
          <p:cNvSpPr/>
          <p:nvPr/>
        </p:nvSpPr>
        <p:spPr>
          <a:xfrm>
            <a:off x="518400" y="1196640"/>
            <a:ext cx="11675520" cy="712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Rechteck 8"/>
          <p:cNvSpPr/>
          <p:nvPr/>
        </p:nvSpPr>
        <p:spPr>
          <a:xfrm>
            <a:off x="517320" y="6538680"/>
            <a:ext cx="11674080" cy="1008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1" name="Gruppieren 12"/>
          <p:cNvGrpSpPr/>
          <p:nvPr/>
        </p:nvGrpSpPr>
        <p:grpSpPr>
          <a:xfrm>
            <a:off x="-390240" y="160200"/>
            <a:ext cx="333360" cy="136800"/>
            <a:chOff x="-390240" y="160200"/>
            <a:chExt cx="333360" cy="136800"/>
          </a:xfrm>
        </p:grpSpPr>
        <p:sp>
          <p:nvSpPr>
            <p:cNvPr id="302" name="Gerader Verbinder 9"/>
            <p:cNvSpPr/>
            <p:nvPr/>
          </p:nvSpPr>
          <p:spPr>
            <a:xfrm>
              <a:off x="-390240" y="296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" name="Textfeld 10"/>
            <p:cNvSpPr/>
            <p:nvPr/>
          </p:nvSpPr>
          <p:spPr>
            <a:xfrm>
              <a:off x="-351720" y="160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08,70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304" name="Gruppieren 14"/>
          <p:cNvGrpSpPr/>
          <p:nvPr/>
        </p:nvGrpSpPr>
        <p:grpSpPr>
          <a:xfrm>
            <a:off x="-390240" y="1131840"/>
            <a:ext cx="333360" cy="136800"/>
            <a:chOff x="-390240" y="1131840"/>
            <a:chExt cx="333360" cy="136800"/>
          </a:xfrm>
        </p:grpSpPr>
        <p:sp>
          <p:nvSpPr>
            <p:cNvPr id="305" name="Gerader Verbinder 15"/>
            <p:cNvSpPr/>
            <p:nvPr/>
          </p:nvSpPr>
          <p:spPr>
            <a:xfrm>
              <a:off x="-390240" y="1268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" name="Textfeld 16"/>
            <p:cNvSpPr/>
            <p:nvPr/>
          </p:nvSpPr>
          <p:spPr>
            <a:xfrm>
              <a:off x="-351720" y="113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06,00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307" name="Gruppieren 17"/>
          <p:cNvGrpSpPr/>
          <p:nvPr/>
        </p:nvGrpSpPr>
        <p:grpSpPr>
          <a:xfrm>
            <a:off x="-390240" y="1491840"/>
            <a:ext cx="333360" cy="137160"/>
            <a:chOff x="-390240" y="1491840"/>
            <a:chExt cx="333360" cy="137160"/>
          </a:xfrm>
        </p:grpSpPr>
        <p:sp>
          <p:nvSpPr>
            <p:cNvPr id="308" name="Gerader Verbinder 18"/>
            <p:cNvSpPr/>
            <p:nvPr/>
          </p:nvSpPr>
          <p:spPr>
            <a:xfrm>
              <a:off x="-390240" y="1628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" name="Textfeld 19"/>
            <p:cNvSpPr/>
            <p:nvPr/>
          </p:nvSpPr>
          <p:spPr>
            <a:xfrm>
              <a:off x="-351720" y="1491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05,00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310" name="Gruppieren 20"/>
          <p:cNvGrpSpPr/>
          <p:nvPr/>
        </p:nvGrpSpPr>
        <p:grpSpPr>
          <a:xfrm>
            <a:off x="-390240" y="3292200"/>
            <a:ext cx="333360" cy="137160"/>
            <a:chOff x="-390240" y="3292200"/>
            <a:chExt cx="333360" cy="137160"/>
          </a:xfrm>
        </p:grpSpPr>
        <p:sp>
          <p:nvSpPr>
            <p:cNvPr id="311" name="Gerader Verbinder 21"/>
            <p:cNvSpPr/>
            <p:nvPr/>
          </p:nvSpPr>
          <p:spPr>
            <a:xfrm>
              <a:off x="-390240" y="342900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" name="Textfeld 22"/>
            <p:cNvSpPr/>
            <p:nvPr/>
          </p:nvSpPr>
          <p:spPr>
            <a:xfrm>
              <a:off x="-351720" y="329220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00,00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313" name="Gruppieren 23"/>
          <p:cNvGrpSpPr/>
          <p:nvPr/>
        </p:nvGrpSpPr>
        <p:grpSpPr>
          <a:xfrm>
            <a:off x="-390240" y="6063840"/>
            <a:ext cx="333360" cy="137160"/>
            <a:chOff x="-390240" y="6063840"/>
            <a:chExt cx="333360" cy="137160"/>
          </a:xfrm>
        </p:grpSpPr>
        <p:sp>
          <p:nvSpPr>
            <p:cNvPr id="314" name="Gerader Verbinder 24"/>
            <p:cNvSpPr/>
            <p:nvPr/>
          </p:nvSpPr>
          <p:spPr>
            <a:xfrm>
              <a:off x="-390240" y="6200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Textfeld 25"/>
            <p:cNvSpPr/>
            <p:nvPr/>
          </p:nvSpPr>
          <p:spPr>
            <a:xfrm>
              <a:off x="-351720" y="6063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07,70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316" name="Gruppieren 26"/>
          <p:cNvGrpSpPr/>
          <p:nvPr/>
        </p:nvGrpSpPr>
        <p:grpSpPr>
          <a:xfrm>
            <a:off x="-390240" y="6495840"/>
            <a:ext cx="333360" cy="136800"/>
            <a:chOff x="-390240" y="6495840"/>
            <a:chExt cx="333360" cy="136800"/>
          </a:xfrm>
        </p:grpSpPr>
        <p:sp>
          <p:nvSpPr>
            <p:cNvPr id="317" name="Gerader Verbinder 27"/>
            <p:cNvSpPr/>
            <p:nvPr/>
          </p:nvSpPr>
          <p:spPr>
            <a:xfrm>
              <a:off x="-390240" y="6632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Textfeld 28"/>
            <p:cNvSpPr/>
            <p:nvPr/>
          </p:nvSpPr>
          <p:spPr>
            <a:xfrm>
              <a:off x="-351720" y="64958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08,90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319" name="Gruppieren 29"/>
          <p:cNvGrpSpPr/>
          <p:nvPr/>
        </p:nvGrpSpPr>
        <p:grpSpPr>
          <a:xfrm>
            <a:off x="379800" y="-397080"/>
            <a:ext cx="137160" cy="333360"/>
            <a:chOff x="379800" y="-397080"/>
            <a:chExt cx="137160" cy="333360"/>
          </a:xfrm>
        </p:grpSpPr>
        <p:sp>
          <p:nvSpPr>
            <p:cNvPr id="320" name="Gerader Verbinder 30"/>
            <p:cNvSpPr/>
            <p:nvPr/>
          </p:nvSpPr>
          <p:spPr>
            <a:xfrm flipV="1">
              <a:off x="5166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Textfeld 31"/>
            <p:cNvSpPr/>
            <p:nvPr/>
          </p:nvSpPr>
          <p:spPr>
            <a:xfrm rot="16200000">
              <a:off x="31896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322" name="Gruppieren 32"/>
          <p:cNvGrpSpPr/>
          <p:nvPr/>
        </p:nvGrpSpPr>
        <p:grpSpPr>
          <a:xfrm>
            <a:off x="5851080" y="-397080"/>
            <a:ext cx="137160" cy="333360"/>
            <a:chOff x="5851080" y="-397080"/>
            <a:chExt cx="137160" cy="333360"/>
          </a:xfrm>
        </p:grpSpPr>
        <p:sp>
          <p:nvSpPr>
            <p:cNvPr id="323" name="Gerader Verbinder 33"/>
            <p:cNvSpPr/>
            <p:nvPr/>
          </p:nvSpPr>
          <p:spPr>
            <a:xfrm flipV="1">
              <a:off x="5987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Textfeld 34"/>
            <p:cNvSpPr/>
            <p:nvPr/>
          </p:nvSpPr>
          <p:spPr>
            <a:xfrm rot="16200000">
              <a:off x="57902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de-DE" sz="800" spc="-1" strike="noStrike">
                <a:latin typeface="Arial"/>
              </a:endParaRPr>
            </a:p>
          </p:txBody>
        </p:sp>
      </p:grpSp>
      <p:grpSp>
        <p:nvGrpSpPr>
          <p:cNvPr id="325" name="Gruppieren 13"/>
          <p:cNvGrpSpPr/>
          <p:nvPr/>
        </p:nvGrpSpPr>
        <p:grpSpPr>
          <a:xfrm>
            <a:off x="6203880" y="-397080"/>
            <a:ext cx="133200" cy="333360"/>
            <a:chOff x="6203880" y="-397080"/>
            <a:chExt cx="133200" cy="333360"/>
          </a:xfrm>
        </p:grpSpPr>
        <p:sp>
          <p:nvSpPr>
            <p:cNvPr id="326" name="Gerader Verbinder 36"/>
            <p:cNvSpPr/>
            <p:nvPr/>
          </p:nvSpPr>
          <p:spPr>
            <a:xfrm flipV="1">
              <a:off x="6203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" name="Textfeld 37"/>
            <p:cNvSpPr/>
            <p:nvPr/>
          </p:nvSpPr>
          <p:spPr>
            <a:xfrm rot="16200000">
              <a:off x="614304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00,30</a:t>
              </a:r>
              <a:endParaRPr b="0" lang="de-DE" sz="800" spc="-1" strike="noStrike">
                <a:latin typeface="Arial"/>
              </a:endParaRPr>
            </a:p>
          </p:txBody>
        </p:sp>
      </p:grpSp>
      <p:sp>
        <p:nvSpPr>
          <p:cNvPr id="328" name="Gerader Verbinder 39"/>
          <p:cNvSpPr/>
          <p:nvPr/>
        </p:nvSpPr>
        <p:spPr>
          <a:xfrm flipV="1">
            <a:off x="609588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uppieren 40"/>
          <p:cNvGrpSpPr/>
          <p:nvPr/>
        </p:nvGrpSpPr>
        <p:grpSpPr>
          <a:xfrm>
            <a:off x="11545560" y="-397080"/>
            <a:ext cx="137160" cy="333360"/>
            <a:chOff x="11545560" y="-397080"/>
            <a:chExt cx="137160" cy="333360"/>
          </a:xfrm>
        </p:grpSpPr>
        <p:sp>
          <p:nvSpPr>
            <p:cNvPr id="330" name="Gerader Verbinder 41"/>
            <p:cNvSpPr/>
            <p:nvPr/>
          </p:nvSpPr>
          <p:spPr>
            <a:xfrm flipV="1">
              <a:off x="11682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Textfeld 42"/>
            <p:cNvSpPr/>
            <p:nvPr/>
          </p:nvSpPr>
          <p:spPr>
            <a:xfrm rot="16200000">
              <a:off x="11484720" y="-296640"/>
              <a:ext cx="25488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algn="l" pos="0"/>
                </a:tabLst>
              </a:pPr>
              <a:r>
                <a:rPr b="0" lang="de-DE" sz="800" spc="-1" strike="noStrike">
                  <a:solidFill>
                    <a:srgbClr val="c7c7c7"/>
                  </a:solidFill>
                  <a:latin typeface="Arial"/>
                  <a:ea typeface="DejaVu Sans"/>
                </a:rPr>
                <a:t>15,50</a:t>
              </a:r>
              <a:endParaRPr b="0" lang="de-DE" sz="800" spc="-1" strike="noStrike">
                <a:latin typeface="Arial"/>
              </a:endParaRPr>
            </a:p>
          </p:txBody>
        </p:sp>
      </p:grpSp>
      <p:sp>
        <p:nvSpPr>
          <p:cNvPr id="332" name="Freihandform: Form 43"/>
          <p:cNvSpPr/>
          <p:nvPr/>
        </p:nvSpPr>
        <p:spPr>
          <a:xfrm>
            <a:off x="10596240" y="299520"/>
            <a:ext cx="1079280" cy="411480"/>
          </a:xfrm>
          <a:custGeom>
            <a:avLst/>
            <a:gdLst/>
            <a:ah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dt"/>
          </p:nvPr>
        </p:nvSpPr>
        <p:spPr>
          <a:xfrm>
            <a:off x="10417320" y="6634800"/>
            <a:ext cx="84888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E6DCEF8E-5BAE-42A9-ADC3-3223ED49FFA4}" type="datetime">
              <a:rPr b="0" lang="en-GB" sz="800" spc="-1" strike="noStrike">
                <a:solidFill>
                  <a:srgbClr val="000000"/>
                </a:solidFill>
                <a:latin typeface="Arial"/>
                <a:ea typeface="DejaVu Sans"/>
              </a:rPr>
              <a:t>01/08/22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ftr"/>
          </p:nvPr>
        </p:nvSpPr>
        <p:spPr>
          <a:xfrm>
            <a:off x="518400" y="6634800"/>
            <a:ext cx="54691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Fakultät</a:t>
            </a:r>
            <a:endParaRPr b="0" lang="de-DE" sz="800" spc="-1" strike="noStrike">
              <a:latin typeface="Times New Roman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/>
          </p:nvPr>
        </p:nvSpPr>
        <p:spPr>
          <a:xfrm>
            <a:off x="11482200" y="6634800"/>
            <a:ext cx="193320" cy="1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E8E226A1-2CA7-4CAC-B920-58D433FD27B3}" type="slidenum">
              <a:rPr b="0" lang="en-GB" sz="8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518400" y="1523160"/>
            <a:ext cx="11361600" cy="484884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 marL="228600" indent="-228600">
              <a:lnSpc>
                <a:spcPct val="110000"/>
              </a:lnSpc>
              <a:spcBef>
                <a:spcPts val="434"/>
              </a:spcBef>
              <a:spcAft>
                <a:spcPts val="632"/>
              </a:spcAft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Dear reader,</a:t>
            </a:r>
            <a:endParaRPr b="0" lang="de-DE" sz="1300" spc="-1" strike="noStrike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10000"/>
              </a:lnSpc>
              <a:spcBef>
                <a:spcPts val="434"/>
              </a:spcBef>
              <a:spcAft>
                <a:spcPts val="632"/>
              </a:spcAft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The AMOS project has been a great experience and we are really glad to had the chance to participate. </a:t>
            </a:r>
            <a:br/>
            <a:r>
              <a:rPr b="0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During our time we experienced ups and faced some challenges:</a:t>
            </a:r>
            <a:endParaRPr b="0" lang="de-DE" sz="1300" spc="-1" strike="noStrike">
              <a:solidFill>
                <a:srgbClr val="000000"/>
              </a:solidFill>
              <a:latin typeface="Arial"/>
              <a:ea typeface="DejaVu Sans"/>
            </a:endParaRPr>
          </a:p>
          <a:p>
            <a:pPr marL="228600" indent="-228600">
              <a:lnSpc>
                <a:spcPct val="110000"/>
              </a:lnSpc>
              <a:spcBef>
                <a:spcPts val="567"/>
              </a:spcBef>
              <a:buNone/>
              <a:tabLst>
                <a:tab algn="l" pos="0"/>
              </a:tabLst>
            </a:pPr>
            <a:r>
              <a:rPr b="1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Worked out well (ups)</a:t>
            </a:r>
            <a:endParaRPr b="0" lang="de-DE" sz="1300" spc="-1" strike="noStrike">
              <a:solidFill>
                <a:srgbClr val="000000"/>
              </a:solidFill>
              <a:latin typeface="Arial"/>
              <a:ea typeface="DejaVu Sans"/>
            </a:endParaRPr>
          </a:p>
          <a:p>
            <a:pPr marL="228600" indent="-228600">
              <a:spcBef>
                <a:spcPts val="56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Get to know the modern way of working (Scrum team): We have followed quite well the Scrum practices.</a:t>
            </a:r>
            <a:endParaRPr b="0" lang="de-DE" sz="13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spcBef>
                <a:spcPts val="56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We have put hands on a new, thrilling topic and delivered software in a real-life setup.</a:t>
            </a:r>
            <a:endParaRPr b="0" lang="de-DE" sz="13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spcBef>
                <a:spcPts val="56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Great team spirit: The atmosphere in the team was great.</a:t>
            </a:r>
            <a:endParaRPr b="0" lang="de-DE" sz="13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spcBef>
                <a:spcPts val="56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On-site team meeting</a:t>
            </a:r>
            <a:endParaRPr b="0" lang="de-DE" sz="13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spcBef>
                <a:spcPts val="56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Get to know the industry partner</a:t>
            </a:r>
            <a:endParaRPr b="0" lang="de-DE" sz="13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567"/>
              </a:spcBef>
              <a:buNone/>
              <a:tabLst>
                <a:tab algn="l" pos="0"/>
              </a:tabLst>
            </a:pPr>
            <a:r>
              <a:rPr b="1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Challenges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b="0" lang="de-DE" sz="1300" spc="-1" strike="noStrike">
              <a:solidFill>
                <a:srgbClr val="000000"/>
              </a:solidFill>
              <a:latin typeface="Arial"/>
              <a:ea typeface="DejaVu Sans"/>
            </a:endParaRPr>
          </a:p>
          <a:p>
            <a:pPr lvl="1" marL="285840" indent="-285840">
              <a:spcBef>
                <a:spcPts val="567"/>
              </a:spcBef>
              <a:buClr>
                <a:srgbClr val="8c9fb1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Tough on-boarding phase due to toolchain setup, the technology stack (Hyperledger, Prometeus, Grafana, VON-network, industry partner data)</a:t>
            </a:r>
            <a:endParaRPr b="0" lang="de-DE" sz="1300" spc="-1" strike="noStrike">
              <a:solidFill>
                <a:srgbClr val="000000"/>
              </a:solidFill>
              <a:latin typeface="Arial"/>
            </a:endParaRPr>
          </a:p>
          <a:p>
            <a:pPr lvl="1" marL="285840" indent="-285840">
              <a:spcBef>
                <a:spcPts val="567"/>
              </a:spcBef>
              <a:buClr>
                <a:srgbClr val="8c9fb1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First developer left the team at the beginning, one more developer quit the project 2-3 weeks later</a:t>
            </a:r>
            <a:endParaRPr b="0" lang="de-DE" sz="1300" spc="-1" strike="noStrike">
              <a:solidFill>
                <a:srgbClr val="000000"/>
              </a:solidFill>
              <a:latin typeface="Arial"/>
            </a:endParaRPr>
          </a:p>
          <a:p>
            <a:pPr lvl="1" marL="285840" indent="-285840">
              <a:spcBef>
                <a:spcPts val="567"/>
              </a:spcBef>
              <a:buClr>
                <a:srgbClr val="8c9fb1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One developer joined ~3 weeks after project start</a:t>
            </a:r>
            <a:endParaRPr b="0" lang="de-DE" sz="1300" spc="-1" strike="noStrike">
              <a:solidFill>
                <a:srgbClr val="000000"/>
              </a:solidFill>
              <a:latin typeface="Arial"/>
            </a:endParaRPr>
          </a:p>
          <a:p>
            <a:pPr lvl="1" marL="285840" indent="-285840">
              <a:spcBef>
                <a:spcPts val="567"/>
              </a:spcBef>
              <a:buClr>
                <a:srgbClr val="8c9fb1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Uncertain capacity estimations, especially if unexpected impediments showed up - it is tough to keep the pace in every week of the semester</a:t>
            </a:r>
            <a:endParaRPr b="0" lang="de-DE" sz="13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Overall we can recommend the project and the experience is valuable in many aspects for our future.</a:t>
            </a:r>
            <a:endParaRPr b="0" lang="de-DE" sz="13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Best regards,</a:t>
            </a:r>
            <a:endParaRPr b="0" lang="de-DE" sz="13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The IDunion Blockchain dashboard project team</a:t>
            </a:r>
            <a:endParaRPr b="0" lang="de-DE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 type="title"/>
          </p:nvPr>
        </p:nvSpPr>
        <p:spPr>
          <a:xfrm>
            <a:off x="518400" y="277560"/>
            <a:ext cx="6843600" cy="3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worked and what did not?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6"/>
          <p:cNvSpPr>
            <a:spLocks noGrp="1"/>
          </p:cNvSpPr>
          <p:nvPr>
            <p:ph/>
          </p:nvPr>
        </p:nvSpPr>
        <p:spPr>
          <a:xfrm>
            <a:off x="517680" y="687240"/>
            <a:ext cx="6844680" cy="248400"/>
          </a:xfrm>
          <a:prstGeom prst="rect">
            <a:avLst/>
          </a:prstGeom>
          <a:noFill/>
          <a:ln w="0">
            <a:noFill/>
          </a:ln>
        </p:spPr>
        <p:txBody>
          <a:bodyPr lIns="0" rIns="360000" tIns="0" bIns="0" anchor="t">
            <a:no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41e42"/>
                </a:solidFill>
                <a:latin typeface="Arial"/>
                <a:ea typeface="DejaVu Sans"/>
              </a:rPr>
              <a:t>Our project retrospective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7" name="Grafik 3" descr="Ein Bild, das Text enthält.&#10;&#10;Beschreibung automatisch generiert."/>
          <p:cNvPicPr/>
          <p:nvPr/>
        </p:nvPicPr>
        <p:blipFill>
          <a:blip r:embed="rId1"/>
          <a:stretch/>
        </p:blipFill>
        <p:spPr>
          <a:xfrm>
            <a:off x="8839080" y="182880"/>
            <a:ext cx="1409400" cy="83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2021-11-18T07:49:57Z</dcterms:created>
  <dc:creator>Julia Gutschmidt</dc:creator>
  <dc:description/>
  <dc:language>de-DE</dc:language>
  <cp:lastModifiedBy/>
  <dcterms:modified xsi:type="dcterms:W3CDTF">2022-08-01T11:45:14Z</dcterms:modified>
  <cp:revision>239</cp:revision>
  <dc:subject/>
  <dc:title>Willkommen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  <property fmtid="{D5CDD505-2E9C-101B-9397-08002B2CF9AE}" pid="3" name="PresentationFormat">
    <vt:lpwstr>Breitbild</vt:lpwstr>
  </property>
  <property fmtid="{D5CDD505-2E9C-101B-9397-08002B2CF9AE}" pid="4" name="Slides">
    <vt:i4>9</vt:i4>
  </property>
</Properties>
</file>